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35.xml" ContentType="application/vnd.openxmlformats-officedocument.presentationml.slideMaster+xml"/>
  <Override PartName="/ppt/slideMasters/slideMaster36.xml" ContentType="application/vnd.openxmlformats-officedocument.presentationml.slideMaster+xml"/>
  <Override PartName="/ppt/slideMasters/slideMaster37.xml" ContentType="application/vnd.openxmlformats-officedocument.presentationml.slideMaster+xml"/>
  <Override PartName="/ppt/slideMasters/slideMaster38.xml" ContentType="application/vnd.openxmlformats-officedocument.presentationml.slideMaster+xml"/>
  <Override PartName="/ppt/slideMasters/slideMaster39.xml" ContentType="application/vnd.openxmlformats-officedocument.presentationml.slideMaster+xml"/>
  <Override PartName="/ppt/slideMasters/slideMaster40.xml" ContentType="application/vnd.openxmlformats-officedocument.presentationml.slideMaster+xml"/>
  <Override PartName="/ppt/slideMasters/slideMaster41.xml" ContentType="application/vnd.openxmlformats-officedocument.presentationml.slideMaster+xml"/>
  <Override PartName="/ppt/slideMasters/slideMaster42.xml" ContentType="application/vnd.openxmlformats-officedocument.presentationml.slideMaster+xml"/>
  <Override PartName="/ppt/slideMasters/slideMaster43.xml" ContentType="application/vnd.openxmlformats-officedocument.presentationml.slideMaster+xml"/>
  <Override PartName="/ppt/slideMasters/slideMaster44.xml" ContentType="application/vnd.openxmlformats-officedocument.presentationml.slideMaster+xml"/>
  <Override PartName="/ppt/slideMasters/slideMaster45.xml" ContentType="application/vnd.openxmlformats-officedocument.presentationml.slideMaster+xml"/>
  <Override PartName="/ppt/slideMasters/slideMaster4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4.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5.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6.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7.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theme/theme8.xml" ContentType="application/vnd.openxmlformats-officedocument.theme+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theme/theme9.xml" ContentType="application/vnd.openxmlformats-officedocument.theme+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theme/theme10.xml" ContentType="application/vnd.openxmlformats-officedocument.theme+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theme/theme11.xml" ContentType="application/vnd.openxmlformats-officedocument.theme+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theme/theme12.xml" ContentType="application/vnd.openxmlformats-officedocument.theme+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theme/theme13.xml" ContentType="application/vnd.openxmlformats-officedocument.theme+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theme/theme14.xml" ContentType="application/vnd.openxmlformats-officedocument.theme+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theme/theme15.xml" ContentType="application/vnd.openxmlformats-officedocument.theme+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theme/theme16.xml" ContentType="application/vnd.openxmlformats-officedocument.theme+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theme/theme17.xml" ContentType="application/vnd.openxmlformats-officedocument.theme+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theme/theme18.xml" ContentType="application/vnd.openxmlformats-officedocument.theme+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theme/theme19.xml" ContentType="application/vnd.openxmlformats-officedocument.theme+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theme/theme20.xml" ContentType="application/vnd.openxmlformats-officedocument.theme+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theme/theme21.xml" ContentType="application/vnd.openxmlformats-officedocument.theme+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theme/theme22.xml" ContentType="application/vnd.openxmlformats-officedocument.theme+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theme/theme23.xml" ContentType="application/vnd.openxmlformats-officedocument.theme+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theme/theme24.xml" ContentType="application/vnd.openxmlformats-officedocument.theme+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theme/theme25.xml" ContentType="application/vnd.openxmlformats-officedocument.theme+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slideLayouts/slideLayout277.xml" ContentType="application/vnd.openxmlformats-officedocument.presentationml.slideLayout+xml"/>
  <Override PartName="/ppt/theme/theme26.xml" ContentType="application/vnd.openxmlformats-officedocument.theme+xml"/>
  <Override PartName="/ppt/slideLayouts/slideLayout278.xml" ContentType="application/vnd.openxmlformats-officedocument.presentationml.slideLayout+xml"/>
  <Override PartName="/ppt/slideLayouts/slideLayout279.xml" ContentType="application/vnd.openxmlformats-officedocument.presentationml.slideLayout+xml"/>
  <Override PartName="/ppt/slideLayouts/slideLayout280.xml" ContentType="application/vnd.openxmlformats-officedocument.presentationml.slideLayout+xml"/>
  <Override PartName="/ppt/slideLayouts/slideLayout281.xml" ContentType="application/vnd.openxmlformats-officedocument.presentationml.slideLayout+xml"/>
  <Override PartName="/ppt/slideLayouts/slideLayout282.xml" ContentType="application/vnd.openxmlformats-officedocument.presentationml.slideLayout+xml"/>
  <Override PartName="/ppt/slideLayouts/slideLayout283.xml" ContentType="application/vnd.openxmlformats-officedocument.presentationml.slideLayout+xml"/>
  <Override PartName="/ppt/slideLayouts/slideLayout284.xml" ContentType="application/vnd.openxmlformats-officedocument.presentationml.slideLayout+xml"/>
  <Override PartName="/ppt/slideLayouts/slideLayout285.xml" ContentType="application/vnd.openxmlformats-officedocument.presentationml.slideLayout+xml"/>
  <Override PartName="/ppt/slideLayouts/slideLayout286.xml" ContentType="application/vnd.openxmlformats-officedocument.presentationml.slideLayout+xml"/>
  <Override PartName="/ppt/slideLayouts/slideLayout287.xml" ContentType="application/vnd.openxmlformats-officedocument.presentationml.slideLayout+xml"/>
  <Override PartName="/ppt/slideLayouts/slideLayout288.xml" ContentType="application/vnd.openxmlformats-officedocument.presentationml.slideLayout+xml"/>
  <Override PartName="/ppt/theme/theme27.xml" ContentType="application/vnd.openxmlformats-officedocument.theme+xml"/>
  <Override PartName="/ppt/slideLayouts/slideLayout289.xml" ContentType="application/vnd.openxmlformats-officedocument.presentationml.slideLayout+xml"/>
  <Override PartName="/ppt/slideLayouts/slideLayout290.xml" ContentType="application/vnd.openxmlformats-officedocument.presentationml.slideLayout+xml"/>
  <Override PartName="/ppt/slideLayouts/slideLayout291.xml" ContentType="application/vnd.openxmlformats-officedocument.presentationml.slideLayout+xml"/>
  <Override PartName="/ppt/slideLayouts/slideLayout292.xml" ContentType="application/vnd.openxmlformats-officedocument.presentationml.slideLayout+xml"/>
  <Override PartName="/ppt/slideLayouts/slideLayout293.xml" ContentType="application/vnd.openxmlformats-officedocument.presentationml.slideLayout+xml"/>
  <Override PartName="/ppt/slideLayouts/slideLayout294.xml" ContentType="application/vnd.openxmlformats-officedocument.presentationml.slideLayout+xml"/>
  <Override PartName="/ppt/slideLayouts/slideLayout295.xml" ContentType="application/vnd.openxmlformats-officedocument.presentationml.slideLayout+xml"/>
  <Override PartName="/ppt/slideLayouts/slideLayout296.xml" ContentType="application/vnd.openxmlformats-officedocument.presentationml.slideLayout+xml"/>
  <Override PartName="/ppt/slideLayouts/slideLayout297.xml" ContentType="application/vnd.openxmlformats-officedocument.presentationml.slideLayout+xml"/>
  <Override PartName="/ppt/slideLayouts/slideLayout298.xml" ContentType="application/vnd.openxmlformats-officedocument.presentationml.slideLayout+xml"/>
  <Override PartName="/ppt/slideLayouts/slideLayout299.xml" ContentType="application/vnd.openxmlformats-officedocument.presentationml.slideLayout+xml"/>
  <Override PartName="/ppt/theme/theme28.xml" ContentType="application/vnd.openxmlformats-officedocument.theme+xml"/>
  <Override PartName="/ppt/slideLayouts/slideLayout300.xml" ContentType="application/vnd.openxmlformats-officedocument.presentationml.slideLayout+xml"/>
  <Override PartName="/ppt/slideLayouts/slideLayout301.xml" ContentType="application/vnd.openxmlformats-officedocument.presentationml.slideLayout+xml"/>
  <Override PartName="/ppt/slideLayouts/slideLayout302.xml" ContentType="application/vnd.openxmlformats-officedocument.presentationml.slideLayout+xml"/>
  <Override PartName="/ppt/slideLayouts/slideLayout303.xml" ContentType="application/vnd.openxmlformats-officedocument.presentationml.slideLayout+xml"/>
  <Override PartName="/ppt/slideLayouts/slideLayout304.xml" ContentType="application/vnd.openxmlformats-officedocument.presentationml.slideLayout+xml"/>
  <Override PartName="/ppt/slideLayouts/slideLayout305.xml" ContentType="application/vnd.openxmlformats-officedocument.presentationml.slideLayout+xml"/>
  <Override PartName="/ppt/slideLayouts/slideLayout306.xml" ContentType="application/vnd.openxmlformats-officedocument.presentationml.slideLayout+xml"/>
  <Override PartName="/ppt/slideLayouts/slideLayout307.xml" ContentType="application/vnd.openxmlformats-officedocument.presentationml.slideLayout+xml"/>
  <Override PartName="/ppt/slideLayouts/slideLayout308.xml" ContentType="application/vnd.openxmlformats-officedocument.presentationml.slideLayout+xml"/>
  <Override PartName="/ppt/slideLayouts/slideLayout309.xml" ContentType="application/vnd.openxmlformats-officedocument.presentationml.slideLayout+xml"/>
  <Override PartName="/ppt/slideLayouts/slideLayout310.xml" ContentType="application/vnd.openxmlformats-officedocument.presentationml.slideLayout+xml"/>
  <Override PartName="/ppt/theme/theme29.xml" ContentType="application/vnd.openxmlformats-officedocument.theme+xml"/>
  <Override PartName="/ppt/slideLayouts/slideLayout311.xml" ContentType="application/vnd.openxmlformats-officedocument.presentationml.slideLayout+xml"/>
  <Override PartName="/ppt/slideLayouts/slideLayout312.xml" ContentType="application/vnd.openxmlformats-officedocument.presentationml.slideLayout+xml"/>
  <Override PartName="/ppt/slideLayouts/slideLayout313.xml" ContentType="application/vnd.openxmlformats-officedocument.presentationml.slideLayout+xml"/>
  <Override PartName="/ppt/slideLayouts/slideLayout314.xml" ContentType="application/vnd.openxmlformats-officedocument.presentationml.slideLayout+xml"/>
  <Override PartName="/ppt/slideLayouts/slideLayout315.xml" ContentType="application/vnd.openxmlformats-officedocument.presentationml.slideLayout+xml"/>
  <Override PartName="/ppt/slideLayouts/slideLayout316.xml" ContentType="application/vnd.openxmlformats-officedocument.presentationml.slideLayout+xml"/>
  <Override PartName="/ppt/slideLayouts/slideLayout317.xml" ContentType="application/vnd.openxmlformats-officedocument.presentationml.slideLayout+xml"/>
  <Override PartName="/ppt/slideLayouts/slideLayout318.xml" ContentType="application/vnd.openxmlformats-officedocument.presentationml.slideLayout+xml"/>
  <Override PartName="/ppt/slideLayouts/slideLayout319.xml" ContentType="application/vnd.openxmlformats-officedocument.presentationml.slideLayout+xml"/>
  <Override PartName="/ppt/slideLayouts/slideLayout320.xml" ContentType="application/vnd.openxmlformats-officedocument.presentationml.slideLayout+xml"/>
  <Override PartName="/ppt/slideLayouts/slideLayout321.xml" ContentType="application/vnd.openxmlformats-officedocument.presentationml.slideLayout+xml"/>
  <Override PartName="/ppt/slideLayouts/slideLayout322.xml" ContentType="application/vnd.openxmlformats-officedocument.presentationml.slideLayout+xml"/>
  <Override PartName="/ppt/theme/theme30.xml" ContentType="application/vnd.openxmlformats-officedocument.theme+xml"/>
  <Override PartName="/ppt/slideLayouts/slideLayout323.xml" ContentType="application/vnd.openxmlformats-officedocument.presentationml.slideLayout+xml"/>
  <Override PartName="/ppt/slideLayouts/slideLayout324.xml" ContentType="application/vnd.openxmlformats-officedocument.presentationml.slideLayout+xml"/>
  <Override PartName="/ppt/slideLayouts/slideLayout325.xml" ContentType="application/vnd.openxmlformats-officedocument.presentationml.slideLayout+xml"/>
  <Override PartName="/ppt/slideLayouts/slideLayout326.xml" ContentType="application/vnd.openxmlformats-officedocument.presentationml.slideLayout+xml"/>
  <Override PartName="/ppt/slideLayouts/slideLayout327.xml" ContentType="application/vnd.openxmlformats-officedocument.presentationml.slideLayout+xml"/>
  <Override PartName="/ppt/slideLayouts/slideLayout328.xml" ContentType="application/vnd.openxmlformats-officedocument.presentationml.slideLayout+xml"/>
  <Override PartName="/ppt/slideLayouts/slideLayout329.xml" ContentType="application/vnd.openxmlformats-officedocument.presentationml.slideLayout+xml"/>
  <Override PartName="/ppt/slideLayouts/slideLayout330.xml" ContentType="application/vnd.openxmlformats-officedocument.presentationml.slideLayout+xml"/>
  <Override PartName="/ppt/slideLayouts/slideLayout331.xml" ContentType="application/vnd.openxmlformats-officedocument.presentationml.slideLayout+xml"/>
  <Override PartName="/ppt/slideLayouts/slideLayout332.xml" ContentType="application/vnd.openxmlformats-officedocument.presentationml.slideLayout+xml"/>
  <Override PartName="/ppt/slideLayouts/slideLayout333.xml" ContentType="application/vnd.openxmlformats-officedocument.presentationml.slideLayout+xml"/>
  <Override PartName="/ppt/theme/theme31.xml" ContentType="application/vnd.openxmlformats-officedocument.theme+xml"/>
  <Override PartName="/ppt/slideLayouts/slideLayout334.xml" ContentType="application/vnd.openxmlformats-officedocument.presentationml.slideLayout+xml"/>
  <Override PartName="/ppt/slideLayouts/slideLayout335.xml" ContentType="application/vnd.openxmlformats-officedocument.presentationml.slideLayout+xml"/>
  <Override PartName="/ppt/slideLayouts/slideLayout336.xml" ContentType="application/vnd.openxmlformats-officedocument.presentationml.slideLayout+xml"/>
  <Override PartName="/ppt/slideLayouts/slideLayout337.xml" ContentType="application/vnd.openxmlformats-officedocument.presentationml.slideLayout+xml"/>
  <Override PartName="/ppt/slideLayouts/slideLayout338.xml" ContentType="application/vnd.openxmlformats-officedocument.presentationml.slideLayout+xml"/>
  <Override PartName="/ppt/slideLayouts/slideLayout339.xml" ContentType="application/vnd.openxmlformats-officedocument.presentationml.slideLayout+xml"/>
  <Override PartName="/ppt/slideLayouts/slideLayout340.xml" ContentType="application/vnd.openxmlformats-officedocument.presentationml.slideLayout+xml"/>
  <Override PartName="/ppt/slideLayouts/slideLayout341.xml" ContentType="application/vnd.openxmlformats-officedocument.presentationml.slideLayout+xml"/>
  <Override PartName="/ppt/slideLayouts/slideLayout342.xml" ContentType="application/vnd.openxmlformats-officedocument.presentationml.slideLayout+xml"/>
  <Override PartName="/ppt/slideLayouts/slideLayout343.xml" ContentType="application/vnd.openxmlformats-officedocument.presentationml.slideLayout+xml"/>
  <Override PartName="/ppt/slideLayouts/slideLayout344.xml" ContentType="application/vnd.openxmlformats-officedocument.presentationml.slideLayout+xml"/>
  <Override PartName="/ppt/theme/theme32.xml" ContentType="application/vnd.openxmlformats-officedocument.theme+xml"/>
  <Override PartName="/ppt/slideLayouts/slideLayout345.xml" ContentType="application/vnd.openxmlformats-officedocument.presentationml.slideLayout+xml"/>
  <Override PartName="/ppt/slideLayouts/slideLayout346.xml" ContentType="application/vnd.openxmlformats-officedocument.presentationml.slideLayout+xml"/>
  <Override PartName="/ppt/slideLayouts/slideLayout347.xml" ContentType="application/vnd.openxmlformats-officedocument.presentationml.slideLayout+xml"/>
  <Override PartName="/ppt/slideLayouts/slideLayout348.xml" ContentType="application/vnd.openxmlformats-officedocument.presentationml.slideLayout+xml"/>
  <Override PartName="/ppt/slideLayouts/slideLayout349.xml" ContentType="application/vnd.openxmlformats-officedocument.presentationml.slideLayout+xml"/>
  <Override PartName="/ppt/slideLayouts/slideLayout350.xml" ContentType="application/vnd.openxmlformats-officedocument.presentationml.slideLayout+xml"/>
  <Override PartName="/ppt/slideLayouts/slideLayout351.xml" ContentType="application/vnd.openxmlformats-officedocument.presentationml.slideLayout+xml"/>
  <Override PartName="/ppt/slideLayouts/slideLayout352.xml" ContentType="application/vnd.openxmlformats-officedocument.presentationml.slideLayout+xml"/>
  <Override PartName="/ppt/slideLayouts/slideLayout353.xml" ContentType="application/vnd.openxmlformats-officedocument.presentationml.slideLayout+xml"/>
  <Override PartName="/ppt/slideLayouts/slideLayout354.xml" ContentType="application/vnd.openxmlformats-officedocument.presentationml.slideLayout+xml"/>
  <Override PartName="/ppt/slideLayouts/slideLayout355.xml" ContentType="application/vnd.openxmlformats-officedocument.presentationml.slideLayout+xml"/>
  <Override PartName="/ppt/theme/theme33.xml" ContentType="application/vnd.openxmlformats-officedocument.theme+xml"/>
  <Override PartName="/ppt/slideLayouts/slideLayout356.xml" ContentType="application/vnd.openxmlformats-officedocument.presentationml.slideLayout+xml"/>
  <Override PartName="/ppt/slideLayouts/slideLayout357.xml" ContentType="application/vnd.openxmlformats-officedocument.presentationml.slideLayout+xml"/>
  <Override PartName="/ppt/slideLayouts/slideLayout358.xml" ContentType="application/vnd.openxmlformats-officedocument.presentationml.slideLayout+xml"/>
  <Override PartName="/ppt/slideLayouts/slideLayout359.xml" ContentType="application/vnd.openxmlformats-officedocument.presentationml.slideLayout+xml"/>
  <Override PartName="/ppt/slideLayouts/slideLayout360.xml" ContentType="application/vnd.openxmlformats-officedocument.presentationml.slideLayout+xml"/>
  <Override PartName="/ppt/slideLayouts/slideLayout361.xml" ContentType="application/vnd.openxmlformats-officedocument.presentationml.slideLayout+xml"/>
  <Override PartName="/ppt/slideLayouts/slideLayout362.xml" ContentType="application/vnd.openxmlformats-officedocument.presentationml.slideLayout+xml"/>
  <Override PartName="/ppt/slideLayouts/slideLayout363.xml" ContentType="application/vnd.openxmlformats-officedocument.presentationml.slideLayout+xml"/>
  <Override PartName="/ppt/slideLayouts/slideLayout364.xml" ContentType="application/vnd.openxmlformats-officedocument.presentationml.slideLayout+xml"/>
  <Override PartName="/ppt/slideLayouts/slideLayout365.xml" ContentType="application/vnd.openxmlformats-officedocument.presentationml.slideLayout+xml"/>
  <Override PartName="/ppt/slideLayouts/slideLayout366.xml" ContentType="application/vnd.openxmlformats-officedocument.presentationml.slideLayout+xml"/>
  <Override PartName="/ppt/theme/theme34.xml" ContentType="application/vnd.openxmlformats-officedocument.theme+xml"/>
  <Override PartName="/ppt/slideLayouts/slideLayout367.xml" ContentType="application/vnd.openxmlformats-officedocument.presentationml.slideLayout+xml"/>
  <Override PartName="/ppt/slideLayouts/slideLayout368.xml" ContentType="application/vnd.openxmlformats-officedocument.presentationml.slideLayout+xml"/>
  <Override PartName="/ppt/slideLayouts/slideLayout369.xml" ContentType="application/vnd.openxmlformats-officedocument.presentationml.slideLayout+xml"/>
  <Override PartName="/ppt/slideLayouts/slideLayout370.xml" ContentType="application/vnd.openxmlformats-officedocument.presentationml.slideLayout+xml"/>
  <Override PartName="/ppt/slideLayouts/slideLayout371.xml" ContentType="application/vnd.openxmlformats-officedocument.presentationml.slideLayout+xml"/>
  <Override PartName="/ppt/slideLayouts/slideLayout372.xml" ContentType="application/vnd.openxmlformats-officedocument.presentationml.slideLayout+xml"/>
  <Override PartName="/ppt/slideLayouts/slideLayout373.xml" ContentType="application/vnd.openxmlformats-officedocument.presentationml.slideLayout+xml"/>
  <Override PartName="/ppt/slideLayouts/slideLayout374.xml" ContentType="application/vnd.openxmlformats-officedocument.presentationml.slideLayout+xml"/>
  <Override PartName="/ppt/slideLayouts/slideLayout375.xml" ContentType="application/vnd.openxmlformats-officedocument.presentationml.slideLayout+xml"/>
  <Override PartName="/ppt/slideLayouts/slideLayout376.xml" ContentType="application/vnd.openxmlformats-officedocument.presentationml.slideLayout+xml"/>
  <Override PartName="/ppt/slideLayouts/slideLayout377.xml" ContentType="application/vnd.openxmlformats-officedocument.presentationml.slideLayout+xml"/>
  <Override PartName="/ppt/theme/theme35.xml" ContentType="application/vnd.openxmlformats-officedocument.theme+xml"/>
  <Override PartName="/ppt/slideLayouts/slideLayout378.xml" ContentType="application/vnd.openxmlformats-officedocument.presentationml.slideLayout+xml"/>
  <Override PartName="/ppt/slideLayouts/slideLayout379.xml" ContentType="application/vnd.openxmlformats-officedocument.presentationml.slideLayout+xml"/>
  <Override PartName="/ppt/slideLayouts/slideLayout380.xml" ContentType="application/vnd.openxmlformats-officedocument.presentationml.slideLayout+xml"/>
  <Override PartName="/ppt/slideLayouts/slideLayout381.xml" ContentType="application/vnd.openxmlformats-officedocument.presentationml.slideLayout+xml"/>
  <Override PartName="/ppt/slideLayouts/slideLayout382.xml" ContentType="application/vnd.openxmlformats-officedocument.presentationml.slideLayout+xml"/>
  <Override PartName="/ppt/slideLayouts/slideLayout383.xml" ContentType="application/vnd.openxmlformats-officedocument.presentationml.slideLayout+xml"/>
  <Override PartName="/ppt/slideLayouts/slideLayout384.xml" ContentType="application/vnd.openxmlformats-officedocument.presentationml.slideLayout+xml"/>
  <Override PartName="/ppt/slideLayouts/slideLayout385.xml" ContentType="application/vnd.openxmlformats-officedocument.presentationml.slideLayout+xml"/>
  <Override PartName="/ppt/slideLayouts/slideLayout386.xml" ContentType="application/vnd.openxmlformats-officedocument.presentationml.slideLayout+xml"/>
  <Override PartName="/ppt/slideLayouts/slideLayout387.xml" ContentType="application/vnd.openxmlformats-officedocument.presentationml.slideLayout+xml"/>
  <Override PartName="/ppt/slideLayouts/slideLayout388.xml" ContentType="application/vnd.openxmlformats-officedocument.presentationml.slideLayout+xml"/>
  <Override PartName="/ppt/theme/theme36.xml" ContentType="application/vnd.openxmlformats-officedocument.theme+xml"/>
  <Override PartName="/ppt/slideLayouts/slideLayout389.xml" ContentType="application/vnd.openxmlformats-officedocument.presentationml.slideLayout+xml"/>
  <Override PartName="/ppt/slideLayouts/slideLayout390.xml" ContentType="application/vnd.openxmlformats-officedocument.presentationml.slideLayout+xml"/>
  <Override PartName="/ppt/slideLayouts/slideLayout391.xml" ContentType="application/vnd.openxmlformats-officedocument.presentationml.slideLayout+xml"/>
  <Override PartName="/ppt/slideLayouts/slideLayout392.xml" ContentType="application/vnd.openxmlformats-officedocument.presentationml.slideLayout+xml"/>
  <Override PartName="/ppt/slideLayouts/slideLayout393.xml" ContentType="application/vnd.openxmlformats-officedocument.presentationml.slideLayout+xml"/>
  <Override PartName="/ppt/slideLayouts/slideLayout394.xml" ContentType="application/vnd.openxmlformats-officedocument.presentationml.slideLayout+xml"/>
  <Override PartName="/ppt/slideLayouts/slideLayout395.xml" ContentType="application/vnd.openxmlformats-officedocument.presentationml.slideLayout+xml"/>
  <Override PartName="/ppt/slideLayouts/slideLayout396.xml" ContentType="application/vnd.openxmlformats-officedocument.presentationml.slideLayout+xml"/>
  <Override PartName="/ppt/slideLayouts/slideLayout397.xml" ContentType="application/vnd.openxmlformats-officedocument.presentationml.slideLayout+xml"/>
  <Override PartName="/ppt/slideLayouts/slideLayout398.xml" ContentType="application/vnd.openxmlformats-officedocument.presentationml.slideLayout+xml"/>
  <Override PartName="/ppt/slideLayouts/slideLayout399.xml" ContentType="application/vnd.openxmlformats-officedocument.presentationml.slideLayout+xml"/>
  <Override PartName="/ppt/theme/theme37.xml" ContentType="application/vnd.openxmlformats-officedocument.theme+xml"/>
  <Override PartName="/ppt/slideLayouts/slideLayout400.xml" ContentType="application/vnd.openxmlformats-officedocument.presentationml.slideLayout+xml"/>
  <Override PartName="/ppt/slideLayouts/slideLayout401.xml" ContentType="application/vnd.openxmlformats-officedocument.presentationml.slideLayout+xml"/>
  <Override PartName="/ppt/slideLayouts/slideLayout402.xml" ContentType="application/vnd.openxmlformats-officedocument.presentationml.slideLayout+xml"/>
  <Override PartName="/ppt/slideLayouts/slideLayout403.xml" ContentType="application/vnd.openxmlformats-officedocument.presentationml.slideLayout+xml"/>
  <Override PartName="/ppt/slideLayouts/slideLayout404.xml" ContentType="application/vnd.openxmlformats-officedocument.presentationml.slideLayout+xml"/>
  <Override PartName="/ppt/slideLayouts/slideLayout405.xml" ContentType="application/vnd.openxmlformats-officedocument.presentationml.slideLayout+xml"/>
  <Override PartName="/ppt/slideLayouts/slideLayout406.xml" ContentType="application/vnd.openxmlformats-officedocument.presentationml.slideLayout+xml"/>
  <Override PartName="/ppt/slideLayouts/slideLayout407.xml" ContentType="application/vnd.openxmlformats-officedocument.presentationml.slideLayout+xml"/>
  <Override PartName="/ppt/slideLayouts/slideLayout408.xml" ContentType="application/vnd.openxmlformats-officedocument.presentationml.slideLayout+xml"/>
  <Override PartName="/ppt/slideLayouts/slideLayout409.xml" ContentType="application/vnd.openxmlformats-officedocument.presentationml.slideLayout+xml"/>
  <Override PartName="/ppt/slideLayouts/slideLayout410.xml" ContentType="application/vnd.openxmlformats-officedocument.presentationml.slideLayout+xml"/>
  <Override PartName="/ppt/theme/theme38.xml" ContentType="application/vnd.openxmlformats-officedocument.theme+xml"/>
  <Override PartName="/ppt/slideLayouts/slideLayout411.xml" ContentType="application/vnd.openxmlformats-officedocument.presentationml.slideLayout+xml"/>
  <Override PartName="/ppt/slideLayouts/slideLayout412.xml" ContentType="application/vnd.openxmlformats-officedocument.presentationml.slideLayout+xml"/>
  <Override PartName="/ppt/slideLayouts/slideLayout413.xml" ContentType="application/vnd.openxmlformats-officedocument.presentationml.slideLayout+xml"/>
  <Override PartName="/ppt/slideLayouts/slideLayout414.xml" ContentType="application/vnd.openxmlformats-officedocument.presentationml.slideLayout+xml"/>
  <Override PartName="/ppt/slideLayouts/slideLayout415.xml" ContentType="application/vnd.openxmlformats-officedocument.presentationml.slideLayout+xml"/>
  <Override PartName="/ppt/slideLayouts/slideLayout416.xml" ContentType="application/vnd.openxmlformats-officedocument.presentationml.slideLayout+xml"/>
  <Override PartName="/ppt/slideLayouts/slideLayout417.xml" ContentType="application/vnd.openxmlformats-officedocument.presentationml.slideLayout+xml"/>
  <Override PartName="/ppt/slideLayouts/slideLayout418.xml" ContentType="application/vnd.openxmlformats-officedocument.presentationml.slideLayout+xml"/>
  <Override PartName="/ppt/slideLayouts/slideLayout419.xml" ContentType="application/vnd.openxmlformats-officedocument.presentationml.slideLayout+xml"/>
  <Override PartName="/ppt/slideLayouts/slideLayout420.xml" ContentType="application/vnd.openxmlformats-officedocument.presentationml.slideLayout+xml"/>
  <Override PartName="/ppt/slideLayouts/slideLayout421.xml" ContentType="application/vnd.openxmlformats-officedocument.presentationml.slideLayout+xml"/>
  <Override PartName="/ppt/slideLayouts/slideLayout422.xml" ContentType="application/vnd.openxmlformats-officedocument.presentationml.slideLayout+xml"/>
  <Override PartName="/ppt/theme/theme39.xml" ContentType="application/vnd.openxmlformats-officedocument.theme+xml"/>
  <Override PartName="/ppt/slideLayouts/slideLayout423.xml" ContentType="application/vnd.openxmlformats-officedocument.presentationml.slideLayout+xml"/>
  <Override PartName="/ppt/slideLayouts/slideLayout424.xml" ContentType="application/vnd.openxmlformats-officedocument.presentationml.slideLayout+xml"/>
  <Override PartName="/ppt/slideLayouts/slideLayout425.xml" ContentType="application/vnd.openxmlformats-officedocument.presentationml.slideLayout+xml"/>
  <Override PartName="/ppt/slideLayouts/slideLayout426.xml" ContentType="application/vnd.openxmlformats-officedocument.presentationml.slideLayout+xml"/>
  <Override PartName="/ppt/slideLayouts/slideLayout427.xml" ContentType="application/vnd.openxmlformats-officedocument.presentationml.slideLayout+xml"/>
  <Override PartName="/ppt/slideLayouts/slideLayout428.xml" ContentType="application/vnd.openxmlformats-officedocument.presentationml.slideLayout+xml"/>
  <Override PartName="/ppt/slideLayouts/slideLayout429.xml" ContentType="application/vnd.openxmlformats-officedocument.presentationml.slideLayout+xml"/>
  <Override PartName="/ppt/slideLayouts/slideLayout430.xml" ContentType="application/vnd.openxmlformats-officedocument.presentationml.slideLayout+xml"/>
  <Override PartName="/ppt/slideLayouts/slideLayout431.xml" ContentType="application/vnd.openxmlformats-officedocument.presentationml.slideLayout+xml"/>
  <Override PartName="/ppt/slideLayouts/slideLayout432.xml" ContentType="application/vnd.openxmlformats-officedocument.presentationml.slideLayout+xml"/>
  <Override PartName="/ppt/slideLayouts/slideLayout433.xml" ContentType="application/vnd.openxmlformats-officedocument.presentationml.slideLayout+xml"/>
  <Override PartName="/ppt/slideLayouts/slideLayout434.xml" ContentType="application/vnd.openxmlformats-officedocument.presentationml.slideLayout+xml"/>
  <Override PartName="/ppt/theme/theme40.xml" ContentType="application/vnd.openxmlformats-officedocument.theme+xml"/>
  <Override PartName="/ppt/slideLayouts/slideLayout435.xml" ContentType="application/vnd.openxmlformats-officedocument.presentationml.slideLayout+xml"/>
  <Override PartName="/ppt/slideLayouts/slideLayout436.xml" ContentType="application/vnd.openxmlformats-officedocument.presentationml.slideLayout+xml"/>
  <Override PartName="/ppt/theme/theme41.xml" ContentType="application/vnd.openxmlformats-officedocument.theme+xml"/>
  <Override PartName="/ppt/slideLayouts/slideLayout437.xml" ContentType="application/vnd.openxmlformats-officedocument.presentationml.slideLayout+xml"/>
  <Override PartName="/ppt/slideLayouts/slideLayout438.xml" ContentType="application/vnd.openxmlformats-officedocument.presentationml.slideLayout+xml"/>
  <Override PartName="/ppt/slideLayouts/slideLayout439.xml" ContentType="application/vnd.openxmlformats-officedocument.presentationml.slideLayout+xml"/>
  <Override PartName="/ppt/slideLayouts/slideLayout440.xml" ContentType="application/vnd.openxmlformats-officedocument.presentationml.slideLayout+xml"/>
  <Override PartName="/ppt/slideLayouts/slideLayout441.xml" ContentType="application/vnd.openxmlformats-officedocument.presentationml.slideLayout+xml"/>
  <Override PartName="/ppt/slideLayouts/slideLayout442.xml" ContentType="application/vnd.openxmlformats-officedocument.presentationml.slideLayout+xml"/>
  <Override PartName="/ppt/slideLayouts/slideLayout443.xml" ContentType="application/vnd.openxmlformats-officedocument.presentationml.slideLayout+xml"/>
  <Override PartName="/ppt/slideLayouts/slideLayout444.xml" ContentType="application/vnd.openxmlformats-officedocument.presentationml.slideLayout+xml"/>
  <Override PartName="/ppt/slideLayouts/slideLayout445.xml" ContentType="application/vnd.openxmlformats-officedocument.presentationml.slideLayout+xml"/>
  <Override PartName="/ppt/slideLayouts/slideLayout446.xml" ContentType="application/vnd.openxmlformats-officedocument.presentationml.slideLayout+xml"/>
  <Override PartName="/ppt/slideLayouts/slideLayout447.xml" ContentType="application/vnd.openxmlformats-officedocument.presentationml.slideLayout+xml"/>
  <Override PartName="/ppt/slideLayouts/slideLayout448.xml" ContentType="application/vnd.openxmlformats-officedocument.presentationml.slideLayout+xml"/>
  <Override PartName="/ppt/theme/theme42.xml" ContentType="application/vnd.openxmlformats-officedocument.theme+xml"/>
  <Override PartName="/ppt/slideLayouts/slideLayout449.xml" ContentType="application/vnd.openxmlformats-officedocument.presentationml.slideLayout+xml"/>
  <Override PartName="/ppt/slideLayouts/slideLayout450.xml" ContentType="application/vnd.openxmlformats-officedocument.presentationml.slideLayout+xml"/>
  <Override PartName="/ppt/slideLayouts/slideLayout451.xml" ContentType="application/vnd.openxmlformats-officedocument.presentationml.slideLayout+xml"/>
  <Override PartName="/ppt/slideLayouts/slideLayout452.xml" ContentType="application/vnd.openxmlformats-officedocument.presentationml.slideLayout+xml"/>
  <Override PartName="/ppt/slideLayouts/slideLayout453.xml" ContentType="application/vnd.openxmlformats-officedocument.presentationml.slideLayout+xml"/>
  <Override PartName="/ppt/slideLayouts/slideLayout454.xml" ContentType="application/vnd.openxmlformats-officedocument.presentationml.slideLayout+xml"/>
  <Override PartName="/ppt/slideLayouts/slideLayout455.xml" ContentType="application/vnd.openxmlformats-officedocument.presentationml.slideLayout+xml"/>
  <Override PartName="/ppt/slideLayouts/slideLayout456.xml" ContentType="application/vnd.openxmlformats-officedocument.presentationml.slideLayout+xml"/>
  <Override PartName="/ppt/slideLayouts/slideLayout457.xml" ContentType="application/vnd.openxmlformats-officedocument.presentationml.slideLayout+xml"/>
  <Override PartName="/ppt/slideLayouts/slideLayout458.xml" ContentType="application/vnd.openxmlformats-officedocument.presentationml.slideLayout+xml"/>
  <Override PartName="/ppt/slideLayouts/slideLayout459.xml" ContentType="application/vnd.openxmlformats-officedocument.presentationml.slideLayout+xml"/>
  <Override PartName="/ppt/slideLayouts/slideLayout460.xml" ContentType="application/vnd.openxmlformats-officedocument.presentationml.slideLayout+xml"/>
  <Override PartName="/ppt/theme/theme43.xml" ContentType="application/vnd.openxmlformats-officedocument.theme+xml"/>
  <Override PartName="/ppt/slideLayouts/slideLayout461.xml" ContentType="application/vnd.openxmlformats-officedocument.presentationml.slideLayout+xml"/>
  <Override PartName="/ppt/slideLayouts/slideLayout462.xml" ContentType="application/vnd.openxmlformats-officedocument.presentationml.slideLayout+xml"/>
  <Override PartName="/ppt/theme/theme44.xml" ContentType="application/vnd.openxmlformats-officedocument.theme+xml"/>
  <Override PartName="/ppt/slideLayouts/slideLayout463.xml" ContentType="application/vnd.openxmlformats-officedocument.presentationml.slideLayout+xml"/>
  <Override PartName="/ppt/slideLayouts/slideLayout464.xml" ContentType="application/vnd.openxmlformats-officedocument.presentationml.slideLayout+xml"/>
  <Override PartName="/ppt/slideLayouts/slideLayout465.xml" ContentType="application/vnd.openxmlformats-officedocument.presentationml.slideLayout+xml"/>
  <Override PartName="/ppt/slideLayouts/slideLayout466.xml" ContentType="application/vnd.openxmlformats-officedocument.presentationml.slideLayout+xml"/>
  <Override PartName="/ppt/slideLayouts/slideLayout467.xml" ContentType="application/vnd.openxmlformats-officedocument.presentationml.slideLayout+xml"/>
  <Override PartName="/ppt/slideLayouts/slideLayout468.xml" ContentType="application/vnd.openxmlformats-officedocument.presentationml.slideLayout+xml"/>
  <Override PartName="/ppt/slideLayouts/slideLayout469.xml" ContentType="application/vnd.openxmlformats-officedocument.presentationml.slideLayout+xml"/>
  <Override PartName="/ppt/slideLayouts/slideLayout470.xml" ContentType="application/vnd.openxmlformats-officedocument.presentationml.slideLayout+xml"/>
  <Override PartName="/ppt/slideLayouts/slideLayout471.xml" ContentType="application/vnd.openxmlformats-officedocument.presentationml.slideLayout+xml"/>
  <Override PartName="/ppt/slideLayouts/slideLayout472.xml" ContentType="application/vnd.openxmlformats-officedocument.presentationml.slideLayout+xml"/>
  <Override PartName="/ppt/slideLayouts/slideLayout473.xml" ContentType="application/vnd.openxmlformats-officedocument.presentationml.slideLayout+xml"/>
  <Override PartName="/ppt/theme/theme45.xml" ContentType="application/vnd.openxmlformats-officedocument.theme+xml"/>
  <Override PartName="/ppt/slideLayouts/slideLayout474.xml" ContentType="application/vnd.openxmlformats-officedocument.presentationml.slideLayout+xml"/>
  <Override PartName="/ppt/slideLayouts/slideLayout475.xml" ContentType="application/vnd.openxmlformats-officedocument.presentationml.slideLayout+xml"/>
  <Override PartName="/ppt/slideLayouts/slideLayout476.xml" ContentType="application/vnd.openxmlformats-officedocument.presentationml.slideLayout+xml"/>
  <Override PartName="/ppt/slideLayouts/slideLayout477.xml" ContentType="application/vnd.openxmlformats-officedocument.presentationml.slideLayout+xml"/>
  <Override PartName="/ppt/slideLayouts/slideLayout478.xml" ContentType="application/vnd.openxmlformats-officedocument.presentationml.slideLayout+xml"/>
  <Override PartName="/ppt/slideLayouts/slideLayout479.xml" ContentType="application/vnd.openxmlformats-officedocument.presentationml.slideLayout+xml"/>
  <Override PartName="/ppt/slideLayouts/slideLayout480.xml" ContentType="application/vnd.openxmlformats-officedocument.presentationml.slideLayout+xml"/>
  <Override PartName="/ppt/slideLayouts/slideLayout481.xml" ContentType="application/vnd.openxmlformats-officedocument.presentationml.slideLayout+xml"/>
  <Override PartName="/ppt/slideLayouts/slideLayout482.xml" ContentType="application/vnd.openxmlformats-officedocument.presentationml.slideLayout+xml"/>
  <Override PartName="/ppt/slideLayouts/slideLayout483.xml" ContentType="application/vnd.openxmlformats-officedocument.presentationml.slideLayout+xml"/>
  <Override PartName="/ppt/slideLayouts/slideLayout484.xml" ContentType="application/vnd.openxmlformats-officedocument.presentationml.slideLayout+xml"/>
  <Override PartName="/ppt/theme/theme46.xml" ContentType="application/vnd.openxmlformats-officedocument.theme+xml"/>
  <Override PartName="/ppt/theme/theme47.xml" ContentType="application/vnd.openxmlformats-officedocument.theme+xml"/>
  <Override PartName="/ppt/theme/theme4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4" r:id="rId2"/>
    <p:sldMasterId id="2147483812" r:id="rId3"/>
    <p:sldMasterId id="2147483824" r:id="rId4"/>
    <p:sldMasterId id="2147483848" r:id="rId5"/>
    <p:sldMasterId id="2147483872" r:id="rId6"/>
    <p:sldMasterId id="2147483909" r:id="rId7"/>
    <p:sldMasterId id="2147483936" r:id="rId8"/>
    <p:sldMasterId id="2147484087" r:id="rId9"/>
    <p:sldMasterId id="2147484099" r:id="rId10"/>
    <p:sldMasterId id="2147484281" r:id="rId11"/>
    <p:sldMasterId id="2147484522" r:id="rId12"/>
    <p:sldMasterId id="2147484571" r:id="rId13"/>
    <p:sldMasterId id="2147484777" r:id="rId14"/>
    <p:sldMasterId id="2147484837" r:id="rId15"/>
    <p:sldMasterId id="2147484849" r:id="rId16"/>
    <p:sldMasterId id="2147484861" r:id="rId17"/>
    <p:sldMasterId id="2147484873" r:id="rId18"/>
    <p:sldMasterId id="2147484969" r:id="rId19"/>
    <p:sldMasterId id="2147485410" r:id="rId20"/>
    <p:sldMasterId id="2147485520" r:id="rId21"/>
    <p:sldMasterId id="2147485532" r:id="rId22"/>
    <p:sldMasterId id="2147485652" r:id="rId23"/>
    <p:sldMasterId id="2147485665" r:id="rId24"/>
    <p:sldMasterId id="2147485714" r:id="rId25"/>
    <p:sldMasterId id="2147486472" r:id="rId26"/>
    <p:sldMasterId id="2147486594" r:id="rId27"/>
    <p:sldMasterId id="2147486871" r:id="rId28"/>
    <p:sldMasterId id="2147487120" r:id="rId29"/>
    <p:sldMasterId id="2147487144" r:id="rId30"/>
    <p:sldMasterId id="2147487194" r:id="rId31"/>
    <p:sldMasterId id="2147487206" r:id="rId32"/>
    <p:sldMasterId id="2147487258" r:id="rId33"/>
    <p:sldMasterId id="2147487574" r:id="rId34"/>
    <p:sldMasterId id="2147487623" r:id="rId35"/>
    <p:sldMasterId id="2147487743" r:id="rId36"/>
    <p:sldMasterId id="2147488085" r:id="rId37"/>
    <p:sldMasterId id="2147488097" r:id="rId38"/>
    <p:sldMasterId id="2147488334" r:id="rId39"/>
    <p:sldMasterId id="2147488435" r:id="rId40"/>
    <p:sldMasterId id="2147488501" r:id="rId41"/>
    <p:sldMasterId id="2147488520" r:id="rId42"/>
    <p:sldMasterId id="2147488533" r:id="rId43"/>
    <p:sldMasterId id="2147488546" r:id="rId44"/>
    <p:sldMasterId id="2147488549" r:id="rId45"/>
    <p:sldMasterId id="2147488612" r:id="rId46"/>
  </p:sldMasterIdLst>
  <p:notesMasterIdLst>
    <p:notesMasterId r:id="rId93"/>
  </p:notesMasterIdLst>
  <p:handoutMasterIdLst>
    <p:handoutMasterId r:id="rId94"/>
  </p:handoutMasterIdLst>
  <p:sldIdLst>
    <p:sldId id="5923" r:id="rId47"/>
    <p:sldId id="5916" r:id="rId48"/>
    <p:sldId id="5915" r:id="rId49"/>
    <p:sldId id="257" r:id="rId50"/>
    <p:sldId id="492" r:id="rId51"/>
    <p:sldId id="555" r:id="rId52"/>
    <p:sldId id="556" r:id="rId53"/>
    <p:sldId id="535" r:id="rId54"/>
    <p:sldId id="517" r:id="rId55"/>
    <p:sldId id="583" r:id="rId56"/>
    <p:sldId id="518" r:id="rId57"/>
    <p:sldId id="536" r:id="rId58"/>
    <p:sldId id="586" r:id="rId59"/>
    <p:sldId id="526" r:id="rId60"/>
    <p:sldId id="501" r:id="rId61"/>
    <p:sldId id="531" r:id="rId62"/>
    <p:sldId id="533" r:id="rId63"/>
    <p:sldId id="505" r:id="rId64"/>
    <p:sldId id="585" r:id="rId65"/>
    <p:sldId id="522" r:id="rId66"/>
    <p:sldId id="504" r:id="rId67"/>
    <p:sldId id="507" r:id="rId68"/>
    <p:sldId id="506" r:id="rId69"/>
    <p:sldId id="587" r:id="rId70"/>
    <p:sldId id="524" r:id="rId71"/>
    <p:sldId id="589" r:id="rId72"/>
    <p:sldId id="552" r:id="rId73"/>
    <p:sldId id="500" r:id="rId74"/>
    <p:sldId id="573" r:id="rId75"/>
    <p:sldId id="510" r:id="rId76"/>
    <p:sldId id="549" r:id="rId77"/>
    <p:sldId id="548" r:id="rId78"/>
    <p:sldId id="547" r:id="rId79"/>
    <p:sldId id="546" r:id="rId80"/>
    <p:sldId id="543" r:id="rId81"/>
    <p:sldId id="569" r:id="rId82"/>
    <p:sldId id="570" r:id="rId83"/>
    <p:sldId id="571" r:id="rId84"/>
    <p:sldId id="553" r:id="rId85"/>
    <p:sldId id="534" r:id="rId86"/>
    <p:sldId id="511" r:id="rId87"/>
    <p:sldId id="544" r:id="rId88"/>
    <p:sldId id="557" r:id="rId89"/>
    <p:sldId id="5754" r:id="rId90"/>
    <p:sldId id="5840" r:id="rId91"/>
    <p:sldId id="5924" r:id="rId92"/>
  </p:sldIdLst>
  <p:sldSz cx="9144000" cy="6858000" type="screen4x3"/>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FF"/>
    <a:srgbClr val="5B055B"/>
    <a:srgbClr val="0432FF"/>
    <a:srgbClr val="FF00C4"/>
    <a:srgbClr val="1A5712"/>
    <a:srgbClr val="948A54"/>
    <a:srgbClr val="2A55D6"/>
    <a:srgbClr val="8C0000"/>
    <a:srgbClr val="663D63"/>
    <a:srgbClr val="66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069" autoAdjust="0"/>
    <p:restoredTop sz="99433" autoAdjust="0"/>
  </p:normalViewPr>
  <p:slideViewPr>
    <p:cSldViewPr>
      <p:cViewPr varScale="1">
        <p:scale>
          <a:sx n="90" d="100"/>
          <a:sy n="90" d="100"/>
        </p:scale>
        <p:origin x="1384"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101" d="100"/>
          <a:sy n="101" d="100"/>
        </p:scale>
        <p:origin x="-3228" y="-108"/>
      </p:cViewPr>
      <p:guideLst>
        <p:guide orient="horz" pos="2928"/>
        <p:guide pos="2208"/>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Master" Target="slideMasters/slideMaster26.xml"/><Relationship Id="rId21" Type="http://schemas.openxmlformats.org/officeDocument/2006/relationships/slideMaster" Target="slideMasters/slideMaster21.xml"/><Relationship Id="rId42" Type="http://schemas.openxmlformats.org/officeDocument/2006/relationships/slideMaster" Target="slideMasters/slideMaster42.xml"/><Relationship Id="rId47" Type="http://schemas.openxmlformats.org/officeDocument/2006/relationships/slide" Target="slides/slide1.xml"/><Relationship Id="rId63" Type="http://schemas.openxmlformats.org/officeDocument/2006/relationships/slide" Target="slides/slide17.xml"/><Relationship Id="rId68" Type="http://schemas.openxmlformats.org/officeDocument/2006/relationships/slide" Target="slides/slide22.xml"/><Relationship Id="rId84" Type="http://schemas.openxmlformats.org/officeDocument/2006/relationships/slide" Target="slides/slide38.xml"/><Relationship Id="rId89" Type="http://schemas.openxmlformats.org/officeDocument/2006/relationships/slide" Target="slides/slide43.xml"/><Relationship Id="rId16" Type="http://schemas.openxmlformats.org/officeDocument/2006/relationships/slideMaster" Target="slideMasters/slideMaster16.xml"/><Relationship Id="rId11" Type="http://schemas.openxmlformats.org/officeDocument/2006/relationships/slideMaster" Target="slideMasters/slideMaster11.xml"/><Relationship Id="rId32" Type="http://schemas.openxmlformats.org/officeDocument/2006/relationships/slideMaster" Target="slideMasters/slideMaster32.xml"/><Relationship Id="rId37" Type="http://schemas.openxmlformats.org/officeDocument/2006/relationships/slideMaster" Target="slideMasters/slideMaster37.xml"/><Relationship Id="rId53" Type="http://schemas.openxmlformats.org/officeDocument/2006/relationships/slide" Target="slides/slide7.xml"/><Relationship Id="rId58" Type="http://schemas.openxmlformats.org/officeDocument/2006/relationships/slide" Target="slides/slide12.xml"/><Relationship Id="rId74" Type="http://schemas.openxmlformats.org/officeDocument/2006/relationships/slide" Target="slides/slide28.xml"/><Relationship Id="rId79" Type="http://schemas.openxmlformats.org/officeDocument/2006/relationships/slide" Target="slides/slide33.xml"/><Relationship Id="rId5" Type="http://schemas.openxmlformats.org/officeDocument/2006/relationships/slideMaster" Target="slideMasters/slideMaster5.xml"/><Relationship Id="rId90" Type="http://schemas.openxmlformats.org/officeDocument/2006/relationships/slide" Target="slides/slide44.xml"/><Relationship Id="rId95" Type="http://schemas.openxmlformats.org/officeDocument/2006/relationships/presProps" Target="presProps.xml"/><Relationship Id="rId22" Type="http://schemas.openxmlformats.org/officeDocument/2006/relationships/slideMaster" Target="slideMasters/slideMaster22.xml"/><Relationship Id="rId27" Type="http://schemas.openxmlformats.org/officeDocument/2006/relationships/slideMaster" Target="slideMasters/slideMaster27.xml"/><Relationship Id="rId43" Type="http://schemas.openxmlformats.org/officeDocument/2006/relationships/slideMaster" Target="slideMasters/slideMaster43.xml"/><Relationship Id="rId48" Type="http://schemas.openxmlformats.org/officeDocument/2006/relationships/slide" Target="slides/slide2.xml"/><Relationship Id="rId64" Type="http://schemas.openxmlformats.org/officeDocument/2006/relationships/slide" Target="slides/slide18.xml"/><Relationship Id="rId69" Type="http://schemas.openxmlformats.org/officeDocument/2006/relationships/slide" Target="slides/slide23.xml"/><Relationship Id="rId80" Type="http://schemas.openxmlformats.org/officeDocument/2006/relationships/slide" Target="slides/slide34.xml"/><Relationship Id="rId85" Type="http://schemas.openxmlformats.org/officeDocument/2006/relationships/slide" Target="slides/slide39.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Master" Target="slideMasters/slideMaster33.xml"/><Relationship Id="rId38" Type="http://schemas.openxmlformats.org/officeDocument/2006/relationships/slideMaster" Target="slideMasters/slideMaster38.xml"/><Relationship Id="rId46" Type="http://schemas.openxmlformats.org/officeDocument/2006/relationships/slideMaster" Target="slideMasters/slideMaster46.xml"/><Relationship Id="rId59" Type="http://schemas.openxmlformats.org/officeDocument/2006/relationships/slide" Target="slides/slide13.xml"/><Relationship Id="rId67" Type="http://schemas.openxmlformats.org/officeDocument/2006/relationships/slide" Target="slides/slide21.xml"/><Relationship Id="rId20" Type="http://schemas.openxmlformats.org/officeDocument/2006/relationships/slideMaster" Target="slideMasters/slideMaster20.xml"/><Relationship Id="rId41" Type="http://schemas.openxmlformats.org/officeDocument/2006/relationships/slideMaster" Target="slideMasters/slideMaster41.xml"/><Relationship Id="rId54" Type="http://schemas.openxmlformats.org/officeDocument/2006/relationships/slide" Target="slides/slide8.xml"/><Relationship Id="rId62" Type="http://schemas.openxmlformats.org/officeDocument/2006/relationships/slide" Target="slides/slide16.xml"/><Relationship Id="rId70" Type="http://schemas.openxmlformats.org/officeDocument/2006/relationships/slide" Target="slides/slide24.xml"/><Relationship Id="rId75" Type="http://schemas.openxmlformats.org/officeDocument/2006/relationships/slide" Target="slides/slide29.xml"/><Relationship Id="rId83" Type="http://schemas.openxmlformats.org/officeDocument/2006/relationships/slide" Target="slides/slide37.xml"/><Relationship Id="rId88" Type="http://schemas.openxmlformats.org/officeDocument/2006/relationships/slide" Target="slides/slide42.xml"/><Relationship Id="rId91" Type="http://schemas.openxmlformats.org/officeDocument/2006/relationships/slide" Target="slides/slide45.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Master" Target="slideMasters/slideMaster28.xml"/><Relationship Id="rId36" Type="http://schemas.openxmlformats.org/officeDocument/2006/relationships/slideMaster" Target="slideMasters/slideMaster36.xml"/><Relationship Id="rId49" Type="http://schemas.openxmlformats.org/officeDocument/2006/relationships/slide" Target="slides/slide3.xml"/><Relationship Id="rId57" Type="http://schemas.openxmlformats.org/officeDocument/2006/relationships/slide" Target="slides/slide11.xml"/><Relationship Id="rId10" Type="http://schemas.openxmlformats.org/officeDocument/2006/relationships/slideMaster" Target="slideMasters/slideMaster10.xml"/><Relationship Id="rId31" Type="http://schemas.openxmlformats.org/officeDocument/2006/relationships/slideMaster" Target="slideMasters/slideMaster31.xml"/><Relationship Id="rId44" Type="http://schemas.openxmlformats.org/officeDocument/2006/relationships/slideMaster" Target="slideMasters/slideMaster44.xml"/><Relationship Id="rId52" Type="http://schemas.openxmlformats.org/officeDocument/2006/relationships/slide" Target="slides/slide6.xml"/><Relationship Id="rId60" Type="http://schemas.openxmlformats.org/officeDocument/2006/relationships/slide" Target="slides/slide14.xml"/><Relationship Id="rId65" Type="http://schemas.openxmlformats.org/officeDocument/2006/relationships/slide" Target="slides/slide19.xml"/><Relationship Id="rId73" Type="http://schemas.openxmlformats.org/officeDocument/2006/relationships/slide" Target="slides/slide27.xml"/><Relationship Id="rId78" Type="http://schemas.openxmlformats.org/officeDocument/2006/relationships/slide" Target="slides/slide32.xml"/><Relationship Id="rId81" Type="http://schemas.openxmlformats.org/officeDocument/2006/relationships/slide" Target="slides/slide35.xml"/><Relationship Id="rId86" Type="http://schemas.openxmlformats.org/officeDocument/2006/relationships/slide" Target="slides/slide40.xml"/><Relationship Id="rId94"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Master" Target="slideMasters/slideMaster18.xml"/><Relationship Id="rId39" Type="http://schemas.openxmlformats.org/officeDocument/2006/relationships/slideMaster" Target="slideMasters/slideMaster39.xml"/><Relationship Id="rId34" Type="http://schemas.openxmlformats.org/officeDocument/2006/relationships/slideMaster" Target="slideMasters/slideMaster34.xml"/><Relationship Id="rId50" Type="http://schemas.openxmlformats.org/officeDocument/2006/relationships/slide" Target="slides/slide4.xml"/><Relationship Id="rId55" Type="http://schemas.openxmlformats.org/officeDocument/2006/relationships/slide" Target="slides/slide9.xml"/><Relationship Id="rId76" Type="http://schemas.openxmlformats.org/officeDocument/2006/relationships/slide" Target="slides/slide30.xml"/><Relationship Id="rId97" Type="http://schemas.openxmlformats.org/officeDocument/2006/relationships/theme" Target="theme/theme1.xml"/><Relationship Id="rId7" Type="http://schemas.openxmlformats.org/officeDocument/2006/relationships/slideMaster" Target="slideMasters/slideMaster7.xml"/><Relationship Id="rId71" Type="http://schemas.openxmlformats.org/officeDocument/2006/relationships/slide" Target="slides/slide25.xml"/><Relationship Id="rId92" Type="http://schemas.openxmlformats.org/officeDocument/2006/relationships/slide" Target="slides/slide46.xml"/><Relationship Id="rId2" Type="http://schemas.openxmlformats.org/officeDocument/2006/relationships/slideMaster" Target="slideMasters/slideMaster2.xml"/><Relationship Id="rId29" Type="http://schemas.openxmlformats.org/officeDocument/2006/relationships/slideMaster" Target="slideMasters/slideMaster29.xml"/><Relationship Id="rId24" Type="http://schemas.openxmlformats.org/officeDocument/2006/relationships/slideMaster" Target="slideMasters/slideMaster24.xml"/><Relationship Id="rId40" Type="http://schemas.openxmlformats.org/officeDocument/2006/relationships/slideMaster" Target="slideMasters/slideMaster40.xml"/><Relationship Id="rId45" Type="http://schemas.openxmlformats.org/officeDocument/2006/relationships/slideMaster" Target="slideMasters/slideMaster45.xml"/><Relationship Id="rId66" Type="http://schemas.openxmlformats.org/officeDocument/2006/relationships/slide" Target="slides/slide20.xml"/><Relationship Id="rId87" Type="http://schemas.openxmlformats.org/officeDocument/2006/relationships/slide" Target="slides/slide41.xml"/><Relationship Id="rId61" Type="http://schemas.openxmlformats.org/officeDocument/2006/relationships/slide" Target="slides/slide15.xml"/><Relationship Id="rId82" Type="http://schemas.openxmlformats.org/officeDocument/2006/relationships/slide" Target="slides/slide36.xml"/><Relationship Id="rId19" Type="http://schemas.openxmlformats.org/officeDocument/2006/relationships/slideMaster" Target="slideMasters/slideMaster19.xml"/><Relationship Id="rId14" Type="http://schemas.openxmlformats.org/officeDocument/2006/relationships/slideMaster" Target="slideMasters/slideMaster14.xml"/><Relationship Id="rId30" Type="http://schemas.openxmlformats.org/officeDocument/2006/relationships/slideMaster" Target="slideMasters/slideMaster30.xml"/><Relationship Id="rId35" Type="http://schemas.openxmlformats.org/officeDocument/2006/relationships/slideMaster" Target="slideMasters/slideMaster35.xml"/><Relationship Id="rId56" Type="http://schemas.openxmlformats.org/officeDocument/2006/relationships/slide" Target="slides/slide10.xml"/><Relationship Id="rId77" Type="http://schemas.openxmlformats.org/officeDocument/2006/relationships/slide" Target="slides/slide31.xml"/><Relationship Id="rId8" Type="http://schemas.openxmlformats.org/officeDocument/2006/relationships/slideMaster" Target="slideMasters/slideMaster8.xml"/><Relationship Id="rId51" Type="http://schemas.openxmlformats.org/officeDocument/2006/relationships/slide" Target="slides/slide5.xml"/><Relationship Id="rId72" Type="http://schemas.openxmlformats.org/officeDocument/2006/relationships/slide" Target="slides/slide26.xml"/><Relationship Id="rId93" Type="http://schemas.openxmlformats.org/officeDocument/2006/relationships/notesMaster" Target="notesMasters/notesMaster1.xml"/><Relationship Id="rId9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AC167E78-EA36-40A1-A9A0-B443C6CB1F60}" type="datetimeFigureOut">
              <a:rPr lang="en-US" smtClean="0"/>
              <a:pPr/>
              <a:t>10/1/20</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1E401BE2-F7AC-4C50-A6E5-F6C806E13D7E}" type="slidenum">
              <a:rPr lang="en-US" smtClean="0"/>
              <a:pPr/>
              <a:t>‹#›</a:t>
            </a:fld>
            <a:endParaRPr lang="en-US"/>
          </a:p>
        </p:txBody>
      </p:sp>
    </p:spTree>
    <p:extLst>
      <p:ext uri="{BB962C8B-B14F-4D97-AF65-F5344CB8AC3E}">
        <p14:creationId xmlns:p14="http://schemas.microsoft.com/office/powerpoint/2010/main" val="104629812"/>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jpeg>
</file>

<file path=ppt/media/image12.png>
</file>

<file path=ppt/media/image2.png>
</file>

<file path=ppt/media/image3.png>
</file>

<file path=ppt/media/image4.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88D89EF4-2B2A-4F54-A6DD-1EB35DCF17B3}" type="datetimeFigureOut">
              <a:rPr lang="en-US" smtClean="0"/>
              <a:pPr/>
              <a:t>10/1/20</a:t>
            </a:fld>
            <a:endParaRPr lang="en-US"/>
          </a:p>
        </p:txBody>
      </p:sp>
      <p:sp>
        <p:nvSpPr>
          <p:cNvPr id="4" name="Slide Image Placeholder 3"/>
          <p:cNvSpPr>
            <a:spLocks noGrp="1" noRot="1" noChangeAspect="1"/>
          </p:cNvSpPr>
          <p:nvPr>
            <p:ph type="sldImg" idx="2"/>
          </p:nvPr>
        </p:nvSpPr>
        <p:spPr>
          <a:xfrm>
            <a:off x="1181100" y="696913"/>
            <a:ext cx="464820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AB959945-7217-484B-8E74-88DC87A74BB0}" type="slidenum">
              <a:rPr lang="en-US" smtClean="0"/>
              <a:pPr/>
              <a:t>‹#›</a:t>
            </a:fld>
            <a:endParaRPr lang="en-US"/>
          </a:p>
        </p:txBody>
      </p:sp>
    </p:spTree>
    <p:extLst>
      <p:ext uri="{BB962C8B-B14F-4D97-AF65-F5344CB8AC3E}">
        <p14:creationId xmlns:p14="http://schemas.microsoft.com/office/powerpoint/2010/main" val="3558070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spcBef>
                <a:spcPct val="30000"/>
              </a:spcBef>
              <a:defRPr sz="1200">
                <a:solidFill>
                  <a:schemeClr val="tx1"/>
                </a:solidFill>
                <a:latin typeface="Calibri" charset="0"/>
                <a:ea typeface="ＭＳ Ｐゴシック" charset="-128"/>
              </a:defRPr>
            </a:lvl1pPr>
            <a:lvl2pPr marL="742950" indent="-285750" defTabSz="911225">
              <a:spcBef>
                <a:spcPct val="30000"/>
              </a:spcBef>
              <a:defRPr sz="1200">
                <a:solidFill>
                  <a:schemeClr val="tx1"/>
                </a:solidFill>
                <a:latin typeface="Calibri" charset="0"/>
                <a:ea typeface="ＭＳ Ｐゴシック" charset="-128"/>
              </a:defRPr>
            </a:lvl2pPr>
            <a:lvl3pPr marL="1143000" indent="-228600" defTabSz="911225">
              <a:spcBef>
                <a:spcPct val="30000"/>
              </a:spcBef>
              <a:defRPr sz="1200">
                <a:solidFill>
                  <a:schemeClr val="tx1"/>
                </a:solidFill>
                <a:latin typeface="Calibri" charset="0"/>
                <a:ea typeface="ＭＳ Ｐゴシック" charset="-128"/>
              </a:defRPr>
            </a:lvl3pPr>
            <a:lvl4pPr marL="1600200" indent="-228600" defTabSz="911225">
              <a:spcBef>
                <a:spcPct val="30000"/>
              </a:spcBef>
              <a:defRPr sz="1200">
                <a:solidFill>
                  <a:schemeClr val="tx1"/>
                </a:solidFill>
                <a:latin typeface="Calibri" charset="0"/>
                <a:ea typeface="ＭＳ Ｐゴシック" charset="-128"/>
              </a:defRPr>
            </a:lvl4pPr>
            <a:lvl5pPr marL="2057400" indent="-228600" defTabSz="911225">
              <a:spcBef>
                <a:spcPct val="30000"/>
              </a:spcBef>
              <a:defRPr sz="1200">
                <a:solidFill>
                  <a:schemeClr val="tx1"/>
                </a:solidFill>
                <a:latin typeface="Calibri" charset="0"/>
                <a:ea typeface="ＭＳ Ｐゴシック" charset="-128"/>
              </a:defRPr>
            </a:lvl5pPr>
            <a:lvl6pPr marL="2514600" indent="-228600" defTabSz="911225" eaLnBrk="0" fontAlgn="base" hangingPunct="0">
              <a:spcBef>
                <a:spcPct val="30000"/>
              </a:spcBef>
              <a:spcAft>
                <a:spcPct val="0"/>
              </a:spcAft>
              <a:defRPr sz="1200">
                <a:solidFill>
                  <a:schemeClr val="tx1"/>
                </a:solidFill>
                <a:latin typeface="Calibri" charset="0"/>
                <a:ea typeface="ＭＳ Ｐゴシック" charset="-128"/>
              </a:defRPr>
            </a:lvl6pPr>
            <a:lvl7pPr marL="2971800" indent="-228600" defTabSz="911225" eaLnBrk="0" fontAlgn="base" hangingPunct="0">
              <a:spcBef>
                <a:spcPct val="30000"/>
              </a:spcBef>
              <a:spcAft>
                <a:spcPct val="0"/>
              </a:spcAft>
              <a:defRPr sz="1200">
                <a:solidFill>
                  <a:schemeClr val="tx1"/>
                </a:solidFill>
                <a:latin typeface="Calibri" charset="0"/>
                <a:ea typeface="ＭＳ Ｐゴシック" charset="-128"/>
              </a:defRPr>
            </a:lvl7pPr>
            <a:lvl8pPr marL="3429000" indent="-228600" defTabSz="911225" eaLnBrk="0" fontAlgn="base" hangingPunct="0">
              <a:spcBef>
                <a:spcPct val="30000"/>
              </a:spcBef>
              <a:spcAft>
                <a:spcPct val="0"/>
              </a:spcAft>
              <a:defRPr sz="1200">
                <a:solidFill>
                  <a:schemeClr val="tx1"/>
                </a:solidFill>
                <a:latin typeface="Calibri" charset="0"/>
                <a:ea typeface="ＭＳ Ｐゴシック" charset="-128"/>
              </a:defRPr>
            </a:lvl8pPr>
            <a:lvl9pPr marL="3886200" indent="-228600" defTabSz="911225" eaLnBrk="0" fontAlgn="base" hangingPunct="0">
              <a:spcBef>
                <a:spcPct val="30000"/>
              </a:spcBef>
              <a:spcAft>
                <a:spcPct val="0"/>
              </a:spcAft>
              <a:defRPr sz="1200">
                <a:solidFill>
                  <a:schemeClr val="tx1"/>
                </a:solidFill>
                <a:latin typeface="Calibri" charset="0"/>
                <a:ea typeface="ＭＳ Ｐゴシック" charset="-128"/>
              </a:defRPr>
            </a:lvl9pPr>
          </a:lstStyle>
          <a:p>
            <a:pPr marL="0" marR="0" lvl="0" indent="0" algn="r" defTabSz="911225" rtl="0" eaLnBrk="1" fontAlgn="base" latinLnBrk="0" hangingPunct="1">
              <a:lnSpc>
                <a:spcPct val="100000"/>
              </a:lnSpc>
              <a:spcBef>
                <a:spcPct val="0"/>
              </a:spcBef>
              <a:spcAft>
                <a:spcPct val="0"/>
              </a:spcAft>
              <a:buClrTx/>
              <a:buSzTx/>
              <a:buFontTx/>
              <a:buNone/>
              <a:tabLst/>
              <a:defRPr/>
            </a:pPr>
            <a:fld id="{F8EB913B-253C-AD49-B9C4-8FBF00D4106C}" type="slidenum">
              <a:rPr kumimoji="0" lang="en-US" altLang="en-US" sz="1200" b="0" i="0" u="none" strike="noStrike" kern="1200" cap="none" spc="0" normalizeH="0" baseline="0" noProof="0">
                <a:ln>
                  <a:noFill/>
                </a:ln>
                <a:solidFill>
                  <a:srgbClr val="000000"/>
                </a:solidFill>
                <a:effectLst/>
                <a:uLnTx/>
                <a:uFillTx/>
                <a:latin typeface="Arial" charset="0"/>
                <a:ea typeface="ＭＳ Ｐゴシック" charset="-128"/>
                <a:cs typeface="+mn-cs"/>
              </a:rPr>
              <a:pPr marL="0" marR="0" lvl="0" indent="0" algn="r" defTabSz="911225" rtl="0" eaLnBrk="1" fontAlgn="base" latinLnBrk="0" hangingPunct="1">
                <a:lnSpc>
                  <a:spcPct val="100000"/>
                </a:lnSpc>
                <a:spcBef>
                  <a:spcPct val="0"/>
                </a:spcBef>
                <a:spcAft>
                  <a:spcPct val="0"/>
                </a:spcAft>
                <a:buClrTx/>
                <a:buSzTx/>
                <a:buFontTx/>
                <a:buNone/>
                <a:tabLst/>
                <a:defRPr/>
              </a:pPr>
              <a:t>1</a:t>
            </a:fld>
            <a:endParaRPr kumimoji="0" lang="en-US" altLang="en-US" sz="12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97282"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9728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tLang="en-US">
              <a:latin typeface="Arial" charset="0"/>
              <a:ea typeface="ＭＳ Ｐゴシック" charset="-128"/>
            </a:endParaRPr>
          </a:p>
        </p:txBody>
      </p:sp>
    </p:spTree>
    <p:extLst>
      <p:ext uri="{BB962C8B-B14F-4D97-AF65-F5344CB8AC3E}">
        <p14:creationId xmlns:p14="http://schemas.microsoft.com/office/powerpoint/2010/main" val="19496872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describe our </a:t>
            </a:r>
            <a:r>
              <a:rPr lang="en-US" dirty="0" err="1"/>
              <a:t>RowHammer</a:t>
            </a:r>
            <a:r>
              <a:rPr lang="en-US" dirty="0"/>
              <a:t> characterization test using a DRAM diagram and a snippet of pseudocode.</a:t>
            </a:r>
          </a:p>
          <a:p>
            <a:r>
              <a:rPr lang="en-US" dirty="0"/>
              <a:t>To test each row in DRAM, we run the following sequence</a:t>
            </a:r>
          </a:p>
          <a:p>
            <a:r>
              <a:rPr lang="en-US" dirty="0"/>
              <a:t>[CLICK] first we set that row as the victim row in which we will induce </a:t>
            </a:r>
            <a:r>
              <a:rPr lang="en-US" dirty="0" err="1"/>
              <a:t>RowHammer</a:t>
            </a:r>
            <a:r>
              <a:rPr lang="en-US" dirty="0"/>
              <a:t> bit flips</a:t>
            </a:r>
          </a:p>
          <a:p>
            <a:r>
              <a:rPr lang="en-US" dirty="0"/>
              <a:t>[CLICK] we then select the two physically-adjacent rows as aggressor rows which we will repeatedly access </a:t>
            </a:r>
          </a:p>
          <a:p>
            <a:r>
              <a:rPr lang="en-US" dirty="0"/>
              <a:t>[CLICK] we then disable refresh to prevent interruptions in the core loop of our test from refresh operations</a:t>
            </a:r>
          </a:p>
          <a:p>
            <a:r>
              <a:rPr lang="en-US" dirty="0"/>
              <a:t>[CLICK] We then refresh the victim row so that we are inducing </a:t>
            </a:r>
            <a:r>
              <a:rPr lang="en-US" dirty="0" err="1"/>
              <a:t>RowHammer</a:t>
            </a:r>
            <a:r>
              <a:rPr lang="en-US" dirty="0"/>
              <a:t> bit flips on a fully charged row and minimizing interference from charge variation in the cells</a:t>
            </a:r>
          </a:p>
          <a:p>
            <a:r>
              <a:rPr lang="en-US" dirty="0"/>
              <a:t>[CLICK] </a:t>
            </a:r>
          </a:p>
          <a:p>
            <a:endParaRPr lang="en-US" dirty="0"/>
          </a:p>
          <a:p>
            <a:endParaRPr lang="en-US" dirty="0"/>
          </a:p>
          <a:p>
            <a:endParaRPr lang="en-US" dirty="0"/>
          </a:p>
          <a:p>
            <a:r>
              <a:rPr lang="en-US" dirty="0"/>
              <a:t>=======</a:t>
            </a:r>
          </a:p>
          <a:p>
            <a:r>
              <a:rPr lang="en-US" dirty="0"/>
              <a:t>HC defined more clearly somewhere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15825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[FORTH&amp;BACK] then induce </a:t>
            </a:r>
            <a:r>
              <a:rPr lang="en-US" dirty="0" err="1"/>
              <a:t>RowHammer</a:t>
            </a:r>
            <a:r>
              <a:rPr lang="en-US" dirty="0"/>
              <a:t> bit flips in our core test loop by alternating accesses to the aggressor rows </a:t>
            </a:r>
          </a:p>
          <a:p>
            <a:r>
              <a:rPr lang="en-US" dirty="0"/>
              <a:t>[CLICK]  note that 1 hammer, which we call HC, refers to two accesses. One to each of the aggressors</a:t>
            </a:r>
          </a:p>
          <a:p>
            <a:r>
              <a:rPr lang="en-US" dirty="0"/>
              <a:t>[CLICK] After hammering a prescribed number of times. We then enable DRAM refresh to prevent further retention failures</a:t>
            </a:r>
          </a:p>
          <a:p>
            <a:r>
              <a:rPr lang="en-US" dirty="0"/>
              <a:t>[CLICK] and record the resulting </a:t>
            </a:r>
            <a:r>
              <a:rPr lang="en-US" dirty="0" err="1"/>
              <a:t>RowHammer</a:t>
            </a:r>
            <a:r>
              <a:rPr lang="en-US" dirty="0"/>
              <a:t> bit flips for analysis</a:t>
            </a:r>
          </a:p>
          <a:p>
            <a:r>
              <a:rPr lang="en-US" dirty="0"/>
              <a:t>[CLICK] Finally, we restore the bit flips to their original values</a:t>
            </a:r>
          </a:p>
          <a:p>
            <a:r>
              <a:rPr lang="en-US" dirty="0"/>
              <a:t>[CLICK]</a:t>
            </a:r>
          </a:p>
          <a:p>
            <a:r>
              <a:rPr lang="en-US" dirty="0"/>
              <a:t>[CLICK] We repeat this sequence for all rows in the DRAM chip</a:t>
            </a:r>
          </a:p>
          <a:p>
            <a:r>
              <a:rPr lang="en-US" dirty="0"/>
              <a:t>[CLICK]</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95329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go into our detailed results, I will present 3 key takeaways from our experimental </a:t>
            </a:r>
            <a:r>
              <a:rPr lang="en-US" dirty="0" err="1"/>
              <a:t>charactierzation</a:t>
            </a:r>
            <a:r>
              <a:rPr lang="en-US" dirty="0"/>
              <a:t> study of over 1500 chips.</a:t>
            </a:r>
          </a:p>
          <a:p>
            <a:endParaRPr lang="en-US" dirty="0"/>
          </a:p>
          <a:p>
            <a:r>
              <a:rPr lang="en-US" dirty="0"/>
              <a:t>[CLICK] First, chips of newer DRAM technology nodes are more vulnerable to </a:t>
            </a:r>
            <a:r>
              <a:rPr lang="en-US" dirty="0" err="1"/>
              <a:t>RowHammer</a:t>
            </a:r>
            <a:endParaRPr lang="en-US" dirty="0"/>
          </a:p>
          <a:p>
            <a:endParaRPr lang="en-US" dirty="0"/>
          </a:p>
          <a:p>
            <a:r>
              <a:rPr lang="en-US" dirty="0"/>
              <a:t>[CLICK] Second,  there are chips today whose weakest cells fail after only 4800 hammers </a:t>
            </a:r>
          </a:p>
          <a:p>
            <a:endParaRPr lang="en-US" dirty="0"/>
          </a:p>
          <a:p>
            <a:r>
              <a:rPr lang="en-US" dirty="0"/>
              <a:t>[CLICK] Third, chips of newer DRAM technology nodes can exhibit </a:t>
            </a:r>
            <a:r>
              <a:rPr lang="en-US" dirty="0" err="1"/>
              <a:t>RowHammer</a:t>
            </a:r>
            <a:r>
              <a:rPr lang="en-US" dirty="0"/>
              <a:t> bit flips in more rows and farther away from the victim row</a:t>
            </a:r>
          </a:p>
          <a:p>
            <a:endParaRPr lang="en-US" dirty="0"/>
          </a:p>
          <a:p>
            <a:endParaRPr lang="en-US" dirty="0"/>
          </a:p>
          <a:p>
            <a:endParaRPr lang="en-US" dirty="0"/>
          </a:p>
          <a:p>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People may ask for more data for "farther away from the victim row" (how many rows per aggressor are affected)</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21382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The first question we want to answer is "Can we induce </a:t>
            </a:r>
            <a:r>
              <a:rPr lang="en-US" sz="1200" b="1" dirty="0" err="1">
                <a:latin typeface="Cambria" panose="02040503050406030204" pitchFamily="18" charset="0"/>
              </a:rPr>
              <a:t>RowHammer</a:t>
            </a:r>
            <a:r>
              <a:rPr lang="en-US" sz="1200" b="1" dirty="0">
                <a:latin typeface="Cambria" panose="02040503050406030204" pitchFamily="18" charset="0"/>
              </a:rPr>
              <a:t> bit flips in all of our DRAM chips?"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[CLICK] We find that we are able to induce </a:t>
            </a:r>
            <a:r>
              <a:rPr lang="en-US" sz="1200" b="1" dirty="0" err="1">
                <a:latin typeface="Cambria" panose="02040503050406030204" pitchFamily="18" charset="0"/>
              </a:rPr>
              <a:t>RowHammer</a:t>
            </a:r>
            <a:r>
              <a:rPr lang="en-US" sz="1200" b="1" dirty="0">
                <a:latin typeface="Cambria" panose="02040503050406030204" pitchFamily="18" charset="0"/>
              </a:rPr>
              <a:t> bit flips in all chips we test except many DDR3 DRAM chips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[CLICK] We find that of the total set of chips, 84% are vulnerable. The remaining 16% are of DDR3 DRAM types.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[CLICK] </a:t>
            </a:r>
            <a:r>
              <a:rPr lang="en-US" sz="1200" b="1" dirty="0" err="1">
                <a:latin typeface="Cambria" panose="02040503050406030204" pitchFamily="18" charset="0"/>
              </a:rPr>
              <a:t>Wtihin</a:t>
            </a:r>
            <a:r>
              <a:rPr lang="en-US" sz="1200" b="1" dirty="0">
                <a:latin typeface="Cambria" panose="02040503050406030204" pitchFamily="18" charset="0"/>
              </a:rPr>
              <a:t> DDR3-old chips, we find only 12% of chips to be vulnerable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[CLICK] Within DDR3-new chips, we find 65% of chips to be vulnerable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Cambria" panose="020405030504060302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panose="02040503050406030204" pitchFamily="18" charset="0"/>
              </a:rPr>
              <a:t>[CLICK] we conclude that Newer DRAM chips are more vulnerable to </a:t>
            </a:r>
            <a:r>
              <a:rPr lang="en-US" sz="1200" b="1" dirty="0" err="1">
                <a:latin typeface="Cambria" panose="02040503050406030204" pitchFamily="18" charset="0"/>
              </a:rPr>
              <a:t>RowHammer</a:t>
            </a:r>
            <a:r>
              <a:rPr lang="en-US" sz="1200" b="1" dirty="0">
                <a:latin typeface="Cambria" panose="02040503050406030204" pitchFamily="18" charset="0"/>
              </a:rPr>
              <a:t> </a:t>
            </a:r>
            <a:r>
              <a:rPr lang="en-US" sz="1200" b="0" i="0" kern="1200" dirty="0">
                <a:solidFill>
                  <a:schemeClr val="tx1"/>
                </a:solidFill>
                <a:effectLst/>
                <a:latin typeface="+mn-lt"/>
                <a:ea typeface="+mn-ea"/>
                <a:cs typeface="+mn-cs"/>
              </a:rPr>
              <a:t>based on the increasing percentage from DDR3-old to DDR3-new, the fact that all other newer chips are vulnerable</a:t>
            </a:r>
            <a:r>
              <a:rPr lang="en-US" sz="1200" dirty="0">
                <a:latin typeface="Cambria" panose="02040503050406030204" pitchFamily="18" charset="0"/>
              </a:rPr>
              <a:t>, and also as we will show later.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1" dirty="0">
              <a:latin typeface="Cambria" charset="0"/>
              <a:ea typeface="Cambria" charset="0"/>
              <a:cs typeface="Cambria"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dirty="0">
                <a:latin typeface="Cambria" charset="0"/>
                <a:ea typeface="Cambria" charset="0"/>
                <a:cs typeface="Cambria" charset="0"/>
              </a:rPr>
              <a:t>In the remaining characterization results, we </a:t>
            </a:r>
            <a:r>
              <a:rPr lang="en-US" sz="1200" b="1" dirty="0">
                <a:solidFill>
                  <a:schemeClr val="accent5">
                    <a:lumMod val="75000"/>
                  </a:schemeClr>
                </a:solidFill>
                <a:latin typeface="Cambria" charset="0"/>
                <a:ea typeface="Cambria" charset="0"/>
                <a:cs typeface="Cambria" charset="0"/>
              </a:rPr>
              <a:t>only</a:t>
            </a:r>
            <a:r>
              <a:rPr lang="en-US" sz="1200" b="1" dirty="0">
                <a:latin typeface="Cambria" charset="0"/>
                <a:ea typeface="Cambria" charset="0"/>
                <a:cs typeface="Cambria" charset="0"/>
              </a:rPr>
              <a:t> show results for chips that we can induce </a:t>
            </a:r>
            <a:r>
              <a:rPr lang="en-US" sz="1200" b="1" dirty="0">
                <a:solidFill>
                  <a:schemeClr val="accent5">
                    <a:lumMod val="75000"/>
                  </a:schemeClr>
                </a:solidFill>
                <a:latin typeface="Cambria" charset="0"/>
                <a:ea typeface="Cambria" charset="0"/>
                <a:cs typeface="Cambria" charset="0"/>
              </a:rPr>
              <a:t>enough</a:t>
            </a:r>
            <a:r>
              <a:rPr lang="en-US" sz="1200" b="1" dirty="0">
                <a:latin typeface="Cambria" charset="0"/>
                <a:ea typeface="Cambria" charset="0"/>
                <a:cs typeface="Cambria" charset="0"/>
              </a:rPr>
              <a:t> </a:t>
            </a:r>
            <a:r>
              <a:rPr lang="en-US" sz="1200" b="1" dirty="0" err="1">
                <a:latin typeface="Cambria" charset="0"/>
                <a:ea typeface="Cambria" charset="0"/>
                <a:cs typeface="Cambria" charset="0"/>
              </a:rPr>
              <a:t>RowHammer</a:t>
            </a:r>
            <a:r>
              <a:rPr lang="en-US" sz="1200" b="1" dirty="0">
                <a:latin typeface="Cambria" charset="0"/>
                <a:ea typeface="Cambria" charset="0"/>
                <a:cs typeface="Cambria" charset="0"/>
              </a:rPr>
              <a:t> bit flips 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Potentially describe the outlier </a:t>
            </a:r>
            <a:r>
              <a:rPr lang="en-US" dirty="0" err="1"/>
              <a:t>mfr</a:t>
            </a:r>
            <a:r>
              <a:rPr lang="en-US" dirty="0"/>
              <a:t> a.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4648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LinLibertineTI"/>
              </a:rPr>
              <a:t>The second question we want to answer is "Are some data patterns more effective in inducing </a:t>
            </a:r>
            <a:r>
              <a:rPr lang="en-US" sz="1200" dirty="0" err="1">
                <a:latin typeface="LinLibertineTI"/>
              </a:rPr>
              <a:t>RowHammer</a:t>
            </a:r>
            <a:r>
              <a:rPr lang="en-US" sz="1200" dirty="0">
                <a:latin typeface="LinLibertineTI"/>
              </a:rPr>
              <a:t> bit flips than others?"</a:t>
            </a:r>
          </a:p>
          <a:p>
            <a:endParaRPr lang="en-US" sz="1200" dirty="0">
              <a:latin typeface="LinLibertineTI"/>
            </a:endParaRPr>
          </a:p>
          <a:p>
            <a:r>
              <a:rPr lang="en-US" sz="1200" dirty="0">
                <a:latin typeface="LinLibertineTI"/>
              </a:rPr>
              <a:t>[CLICK] We test several data patterns that are typically examined in prior work to identify the worst-case data pattern for inducing </a:t>
            </a:r>
            <a:r>
              <a:rPr lang="en-US" sz="1200" dirty="0" err="1">
                <a:latin typeface="LinLibertineTI"/>
              </a:rPr>
              <a:t>RowHammer</a:t>
            </a:r>
            <a:r>
              <a:rPr lang="en-US" sz="1200" dirty="0">
                <a:latin typeface="LinLibertineTI"/>
              </a:rPr>
              <a:t> bit flips</a:t>
            </a:r>
          </a:p>
          <a:p>
            <a:endParaRPr lang="en-US" sz="1200" dirty="0">
              <a:latin typeface="LinLibertineTI"/>
            </a:endParaRPr>
          </a:p>
          <a:p>
            <a:r>
              <a:rPr lang="en-US" sz="1200" dirty="0">
                <a:latin typeface="LinLibertineTI"/>
              </a:rPr>
              <a:t>[CLICK] We find that the worst-case data pattern is consistent across chips of the same manufacturer and DRAM type-node configuration</a:t>
            </a:r>
          </a:p>
          <a:p>
            <a:endParaRPr lang="en-US" sz="1200" dirty="0">
              <a:latin typeface="LinLibertineTI"/>
            </a:endParaRPr>
          </a:p>
          <a:p>
            <a:r>
              <a:rPr lang="en-US" sz="1200" dirty="0">
                <a:latin typeface="LinLibertineTI"/>
              </a:rPr>
              <a:t>[CLICK] and we use the worst-case data pattern per DRAM chip to characterize each chip at worst-case conditions and minimize the extensive testing time </a:t>
            </a:r>
          </a:p>
          <a:p>
            <a:endParaRPr lang="en-US" sz="1200" dirty="0">
              <a:latin typeface="LinLibertineTI"/>
            </a:endParaRPr>
          </a:p>
          <a:p>
            <a:r>
              <a:rPr lang="en-US" sz="1200" dirty="0">
                <a:latin typeface="LinLibertineTI"/>
              </a:rPr>
              <a:t>[CLICK] We refer to our paper for more detail </a:t>
            </a:r>
          </a:p>
          <a:p>
            <a:endParaRPr lang="en-US" sz="1200" dirty="0">
              <a:latin typeface="LinLibertineTI"/>
            </a:endParaRPr>
          </a:p>
          <a:p>
            <a:endParaRPr lang="en-US" sz="1200" dirty="0">
              <a:latin typeface="LinLibertineTI"/>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5989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third question we want to answer is "How does the Hammer Count affect the number of bit flips induced?"</a:t>
            </a:r>
          </a:p>
          <a:p>
            <a:endParaRPr lang="en-US" dirty="0"/>
          </a:p>
          <a:p>
            <a:r>
              <a:rPr lang="en-US" dirty="0"/>
              <a:t>[CLICK] We plot the </a:t>
            </a:r>
            <a:r>
              <a:rPr lang="en-US" dirty="0" err="1"/>
              <a:t>RowHammer</a:t>
            </a:r>
            <a:r>
              <a:rPr lang="en-US" dirty="0"/>
              <a:t> bit flip rate (or the number of observed </a:t>
            </a:r>
            <a:r>
              <a:rPr lang="en-US" dirty="0" err="1"/>
              <a:t>RowHammer</a:t>
            </a:r>
            <a:r>
              <a:rPr lang="en-US" dirty="0"/>
              <a:t> bit flips to the total number of bits in the tested DRAM rows) on the y-axis as a function of the hammer count on the x-axis for DDR4-new chips of </a:t>
            </a:r>
            <a:r>
              <a:rPr lang="en-US" dirty="0" err="1"/>
              <a:t>Mfr</a:t>
            </a:r>
            <a:r>
              <a:rPr lang="en-US" dirty="0"/>
              <a:t> A as an example.</a:t>
            </a:r>
          </a:p>
          <a:p>
            <a:endParaRPr lang="en-US" dirty="0"/>
          </a:p>
          <a:p>
            <a:r>
              <a:rPr lang="en-US" dirty="0"/>
              <a:t>[CLICK] Remember that Hammer Count is defined as two accesses. One access to each of the two adjacent rows.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68824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LinLibertineTI"/>
              </a:rPr>
              <a:t>We plot each of these curves across our DRAM type-node configurations per manufacturer</a:t>
            </a:r>
          </a:p>
          <a:p>
            <a:endParaRPr lang="en-US" dirty="0">
              <a:latin typeface="LinLibertineTI"/>
            </a:endParaRPr>
          </a:p>
          <a:p>
            <a:r>
              <a:rPr lang="en-US" dirty="0">
                <a:latin typeface="LinLibertineTI"/>
              </a:rPr>
              <a:t>[CLICK] We find that newer DDR4 DRAM technology nodes show a clear trend of increasing </a:t>
            </a:r>
            <a:r>
              <a:rPr lang="en-US" dirty="0" err="1">
                <a:latin typeface="LinLibertineTI"/>
              </a:rPr>
              <a:t>RowHammer</a:t>
            </a:r>
            <a:r>
              <a:rPr lang="en-US" dirty="0">
                <a:latin typeface="LinLibertineTI"/>
              </a:rPr>
              <a:t> bit flip rates. </a:t>
            </a:r>
          </a:p>
          <a:p>
            <a:r>
              <a:rPr lang="en-US" dirty="0">
                <a:latin typeface="LinLibertineTI"/>
              </a:rPr>
              <a:t>the </a:t>
            </a:r>
            <a:r>
              <a:rPr lang="en-US" dirty="0">
                <a:latin typeface="LinLibertineT"/>
              </a:rPr>
              <a:t>same </a:t>
            </a:r>
            <a:r>
              <a:rPr lang="en-US" dirty="0">
                <a:latin typeface="LinLibertineTI"/>
              </a:rPr>
              <a:t>Hammer count value causes an increased </a:t>
            </a:r>
            <a:r>
              <a:rPr lang="en-US" dirty="0" err="1">
                <a:latin typeface="LinLibertineTI"/>
              </a:rPr>
              <a:t>RowHammer</a:t>
            </a:r>
            <a:r>
              <a:rPr lang="en-US" dirty="0">
                <a:latin typeface="LinLibertineTI"/>
              </a:rPr>
              <a:t> bit flip rate from DDR4-old to DDR4-new DRAM chips of all DRAM manufacturers </a:t>
            </a:r>
          </a:p>
          <a:p>
            <a:endParaRPr lang="en-US" dirty="0">
              <a:latin typeface="LinLibertineTI"/>
            </a:endParaRPr>
          </a:p>
          <a:p>
            <a:r>
              <a:rPr lang="en-US" dirty="0">
                <a:latin typeface="LinLibertineTI"/>
              </a:rPr>
              <a:t>[CLICK] This indicates that </a:t>
            </a:r>
            <a:r>
              <a:rPr lang="en-US" dirty="0" err="1">
                <a:latin typeface="LinLibertineTI"/>
              </a:rPr>
              <a:t>RowHammer</a:t>
            </a:r>
            <a:r>
              <a:rPr lang="en-US" dirty="0">
                <a:latin typeface="LinLibertineTI"/>
              </a:rPr>
              <a:t> bit flip rates are increasing with newer technology node generations.</a:t>
            </a:r>
          </a:p>
          <a:p>
            <a:endParaRPr lang="en-US" dirty="0">
              <a:latin typeface="LinLibertineTI"/>
            </a:endParaRPr>
          </a:p>
          <a:p>
            <a:r>
              <a:rPr lang="en-US" dirty="0">
                <a:latin typeface="LinLibertineTI"/>
              </a:rPr>
              <a:t>=======</a:t>
            </a:r>
          </a:p>
          <a:p>
            <a:r>
              <a:rPr lang="en-US" dirty="0">
                <a:latin typeface="LinLibertineTI"/>
              </a:rPr>
              <a:t>spend more time.</a:t>
            </a:r>
          </a:p>
          <a:p>
            <a:r>
              <a:rPr lang="en-US" dirty="0">
                <a:latin typeface="LinLibertineTI"/>
              </a:rPr>
              <a:t>Stronger second conclusion. Clear from this that rh bit flips increase with technology node generation. and we show DDR4 as an example. </a:t>
            </a:r>
          </a:p>
          <a:p>
            <a:endParaRPr lang="en-US" dirty="0"/>
          </a:p>
          <a:p>
            <a:r>
              <a:rPr lang="en-US" dirty="0" err="1"/>
              <a:t>rowhammer</a:t>
            </a:r>
            <a:r>
              <a:rPr lang="en-US" dirty="0"/>
              <a:t> bit flip rates are increasing when going from old to new DDR4 technology nodes.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03554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question we want to answer is "Where do </a:t>
            </a:r>
            <a:r>
              <a:rPr lang="en-US" dirty="0" err="1"/>
              <a:t>RowHammer</a:t>
            </a:r>
            <a:r>
              <a:rPr lang="en-US" dirty="0"/>
              <a:t> bit flips occur relative to aggressor rows?"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We plot the fraction of </a:t>
            </a:r>
            <a:r>
              <a:rPr lang="en-US" dirty="0" err="1"/>
              <a:t>RowHammer</a:t>
            </a:r>
            <a:r>
              <a:rPr lang="en-US" dirty="0"/>
              <a:t> bit flips that occur in a given row offset from the victim row out of all observed </a:t>
            </a:r>
            <a:r>
              <a:rPr lang="en-US" dirty="0" err="1"/>
              <a:t>RowHammer</a:t>
            </a:r>
            <a:r>
              <a:rPr lang="en-US" dirty="0"/>
              <a:t> bit flips for DDR4-old chips of </a:t>
            </a:r>
            <a:r>
              <a:rPr lang="en-US" dirty="0" err="1"/>
              <a:t>Mfr</a:t>
            </a:r>
            <a:r>
              <a:rPr lang="en-US" dirty="0"/>
              <a:t> A as an example.</a:t>
            </a:r>
          </a:p>
          <a:p>
            <a:r>
              <a:rPr lang="en-US" dirty="0"/>
              <a:t>[CLICK] The aggressor rows at offsets 1 and -1 are marked and the error bars show the standard deviation of the distribution across our tested chips. </a:t>
            </a:r>
          </a:p>
          <a:p>
            <a:endParaRPr lang="en-US" dirty="0"/>
          </a:p>
          <a:p>
            <a:r>
              <a:rPr lang="en-US" dirty="0"/>
              <a:t>[CLICK] We find that the number of </a:t>
            </a:r>
            <a:r>
              <a:rPr lang="en-US" dirty="0" err="1"/>
              <a:t>RowHammer</a:t>
            </a:r>
            <a:r>
              <a:rPr lang="en-US" dirty="0"/>
              <a:t> bit flips that occur in a given row decreases as the distance from the victim row (or row 0) increases. This is because row 0 is being hammered from both sides with a double-sided hammer, while rows 2 and -2 are only being "hammered" from a single side each.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550043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first normalize the data we get across our different chips by inducing a </a:t>
            </a:r>
            <a:r>
              <a:rPr lang="en-US" dirty="0" err="1"/>
              <a:t>RowHammer</a:t>
            </a:r>
            <a:r>
              <a:rPr lang="en-US" dirty="0"/>
              <a:t> bit flip rate of 10-6 in each chip and studying the resulting bit flips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And plot representative distributions for different DRAM type-node configurations ordered from top to bottom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we find that DRAM chips of newer DRAM technology nodes can exhibit </a:t>
            </a:r>
            <a:r>
              <a:rPr lang="en-US" dirty="0" err="1"/>
              <a:t>RowHammer</a:t>
            </a:r>
            <a:r>
              <a:rPr lang="en-US" dirty="0"/>
              <a:t> bit flips in more rows and also farther away from the victim rows.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640280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plot results for each group of chips from each DRAM type-node configuration per manufacturer in the paper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And we provide more analysis on these results in the paper </a:t>
            </a:r>
          </a:p>
          <a:p>
            <a:endParaRPr lang="en-US" dirty="0"/>
          </a:p>
          <a:p>
            <a:r>
              <a:rPr lang="en-US" dirty="0"/>
              <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044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28538" eaLnBrk="0" hangingPunct="0">
              <a:defRPr sz="2400">
                <a:solidFill>
                  <a:schemeClr val="tx1"/>
                </a:solidFill>
                <a:latin typeface="Arial" charset="0"/>
                <a:ea typeface="ＭＳ Ｐゴシック" charset="0"/>
                <a:cs typeface="ＭＳ Ｐゴシック" charset="0"/>
              </a:defRPr>
            </a:lvl1pPr>
            <a:lvl2pPr marL="757066" indent="-291179" defTabSz="928538" eaLnBrk="0" hangingPunct="0">
              <a:defRPr sz="2400">
                <a:solidFill>
                  <a:schemeClr val="tx1"/>
                </a:solidFill>
                <a:latin typeface="Arial" charset="0"/>
                <a:ea typeface="ＭＳ Ｐゴシック" charset="0"/>
              </a:defRPr>
            </a:lvl2pPr>
            <a:lvl3pPr marL="1164717" indent="-232943" defTabSz="928538" eaLnBrk="0" hangingPunct="0">
              <a:defRPr sz="2400">
                <a:solidFill>
                  <a:schemeClr val="tx1"/>
                </a:solidFill>
                <a:latin typeface="Arial" charset="0"/>
                <a:ea typeface="ＭＳ Ｐゴシック" charset="0"/>
              </a:defRPr>
            </a:lvl3pPr>
            <a:lvl4pPr marL="1630604" indent="-232943" defTabSz="928538" eaLnBrk="0" hangingPunct="0">
              <a:defRPr sz="2400">
                <a:solidFill>
                  <a:schemeClr val="tx1"/>
                </a:solidFill>
                <a:latin typeface="Arial" charset="0"/>
                <a:ea typeface="ＭＳ Ｐゴシック" charset="0"/>
              </a:defRPr>
            </a:lvl4pPr>
            <a:lvl5pPr marL="2096491" indent="-232943" defTabSz="928538" eaLnBrk="0" hangingPunct="0">
              <a:defRPr sz="2400">
                <a:solidFill>
                  <a:schemeClr val="tx1"/>
                </a:solidFill>
                <a:latin typeface="Arial" charset="0"/>
                <a:ea typeface="ＭＳ Ｐゴシック" charset="0"/>
              </a:defRPr>
            </a:lvl5pPr>
            <a:lvl6pPr marL="2562377" indent="-232943" defTabSz="928538" eaLnBrk="0" fontAlgn="base" hangingPunct="0">
              <a:spcBef>
                <a:spcPct val="0"/>
              </a:spcBef>
              <a:spcAft>
                <a:spcPct val="0"/>
              </a:spcAft>
              <a:defRPr sz="2400">
                <a:solidFill>
                  <a:schemeClr val="tx1"/>
                </a:solidFill>
                <a:latin typeface="Arial" charset="0"/>
                <a:ea typeface="ＭＳ Ｐゴシック" charset="0"/>
              </a:defRPr>
            </a:lvl6pPr>
            <a:lvl7pPr marL="3028264" indent="-232943" defTabSz="928538" eaLnBrk="0" fontAlgn="base" hangingPunct="0">
              <a:spcBef>
                <a:spcPct val="0"/>
              </a:spcBef>
              <a:spcAft>
                <a:spcPct val="0"/>
              </a:spcAft>
              <a:defRPr sz="2400">
                <a:solidFill>
                  <a:schemeClr val="tx1"/>
                </a:solidFill>
                <a:latin typeface="Arial" charset="0"/>
                <a:ea typeface="ＭＳ Ｐゴシック" charset="0"/>
              </a:defRPr>
            </a:lvl7pPr>
            <a:lvl8pPr marL="3494151" indent="-232943" defTabSz="928538" eaLnBrk="0" fontAlgn="base" hangingPunct="0">
              <a:spcBef>
                <a:spcPct val="0"/>
              </a:spcBef>
              <a:spcAft>
                <a:spcPct val="0"/>
              </a:spcAft>
              <a:defRPr sz="2400">
                <a:solidFill>
                  <a:schemeClr val="tx1"/>
                </a:solidFill>
                <a:latin typeface="Arial" charset="0"/>
                <a:ea typeface="ＭＳ Ｐゴシック" charset="0"/>
              </a:defRPr>
            </a:lvl8pPr>
            <a:lvl9pPr marL="3960038" indent="-232943" defTabSz="928538"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r" defTabSz="928538" rtl="0" eaLnBrk="1" fontAlgn="auto" latinLnBrk="0" hangingPunct="1">
              <a:lnSpc>
                <a:spcPct val="100000"/>
              </a:lnSpc>
              <a:spcBef>
                <a:spcPts val="0"/>
              </a:spcBef>
              <a:spcAft>
                <a:spcPts val="0"/>
              </a:spcAft>
              <a:buClrTx/>
              <a:buSzTx/>
              <a:buFontTx/>
              <a:buNone/>
              <a:tabLst/>
              <a:defRPr/>
            </a:pPr>
            <a:fld id="{D433A3D9-BADB-734B-A983-EA6AF1EA18FE}" type="slidenum">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Arial" charset="0"/>
              </a:rPr>
              <a:pPr marL="0" marR="0" lvl="0" indent="0" algn="r" defTabSz="928538"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Arial" charset="0"/>
            </a:endParaRPr>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5779" name="Rectangle 3"/>
          <p:cNvSpPr>
            <a:spLocks noGrp="1" noChangeArrowheads="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eaLnBrk="1" hangingPunct="1"/>
            <a:endParaRPr lang="en-US">
              <a:latin typeface="Arial" charset="0"/>
            </a:endParaRPr>
          </a:p>
        </p:txBody>
      </p:sp>
    </p:spTree>
    <p:extLst>
      <p:ext uri="{BB962C8B-B14F-4D97-AF65-F5344CB8AC3E}">
        <p14:creationId xmlns:p14="http://schemas.microsoft.com/office/powerpoint/2010/main" val="142924224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a:t>The next question we want to answer is ”How are </a:t>
            </a:r>
            <a:r>
              <a:rPr lang="en-US" dirty="0" err="1"/>
              <a:t>RowHammer</a:t>
            </a:r>
            <a:r>
              <a:rPr lang="en-US" dirty="0"/>
              <a:t> bit flips spatially distributed across a chip?" </a:t>
            </a:r>
          </a:p>
          <a:p>
            <a:endParaRPr lang="en-US" dirty="0"/>
          </a:p>
          <a:p>
            <a:endParaRPr lang="en-US" dirty="0"/>
          </a:p>
          <a:p>
            <a:r>
              <a:rPr lang="en-US" dirty="0"/>
              <a:t>[CLICK] we first normalize the data we get across our different chips by inducing a </a:t>
            </a:r>
            <a:r>
              <a:rPr lang="en-US" dirty="0" err="1"/>
              <a:t>RowHammer</a:t>
            </a:r>
            <a:r>
              <a:rPr lang="en-US" dirty="0"/>
              <a:t> bit flip rate of 10-6 in each chip and studying the resulting bit flips</a:t>
            </a:r>
          </a:p>
          <a:p>
            <a:endParaRPr lang="en-US" dirty="0"/>
          </a:p>
          <a:p>
            <a:r>
              <a:rPr lang="en-US" dirty="0"/>
              <a:t>[CLICK] We plot the distribution of 64-bit words containing x </a:t>
            </a:r>
            <a:r>
              <a:rPr lang="en-US" dirty="0" err="1"/>
              <a:t>RowHammer</a:t>
            </a:r>
            <a:r>
              <a:rPr lang="en-US" dirty="0"/>
              <a:t> bit flips across our tested DRAM chips. We find the proportion of 64-bit words containing x </a:t>
            </a:r>
            <a:r>
              <a:rPr lang="en-US" dirty="0" err="1"/>
              <a:t>RowHammer</a:t>
            </a:r>
            <a:r>
              <a:rPr lang="en-US" dirty="0"/>
              <a:t> bit flips out of all 64-bit words in each chip containing any </a:t>
            </a:r>
            <a:r>
              <a:rPr lang="en-US" dirty="0" err="1"/>
              <a:t>RowHammer</a:t>
            </a:r>
            <a:r>
              <a:rPr lang="en-US" dirty="0"/>
              <a:t> bit flip and plot the distribution as a bar chart with error bars for each x value </a:t>
            </a:r>
          </a:p>
          <a:p>
            <a:endParaRPr lang="en-US" dirty="0"/>
          </a:p>
          <a:p>
            <a:r>
              <a:rPr lang="en-US" dirty="0"/>
              <a:t>[CLICK] we find that this plot is representative of the results from our DDR3 and DDR4 chips. </a:t>
            </a:r>
          </a:p>
          <a:p>
            <a:endParaRPr lang="en-US" dirty="0"/>
          </a:p>
          <a:p>
            <a:r>
              <a:rPr lang="en-US" dirty="0"/>
              <a:t>[CLICK] we next plot data that is representative of our LPDDR4 chips.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[CLICK] We find that the distribution of </a:t>
            </a:r>
            <a:r>
              <a:rPr lang="en-US" dirty="0" err="1">
                <a:latin typeface="LinLibertineTI"/>
              </a:rPr>
              <a:t>RowHammer</a:t>
            </a:r>
            <a:r>
              <a:rPr lang="en-US" dirty="0">
                <a:latin typeface="LinLibertineTI"/>
              </a:rPr>
              <a:t> bit flip density per word changes significantly in LPDDR4 chips compared to other DRAM types.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We believe this is due to the interaction of </a:t>
            </a:r>
            <a:r>
              <a:rPr lang="en-US" dirty="0" err="1">
                <a:latin typeface="LinLibertineTI"/>
              </a:rPr>
              <a:t>RowHammer</a:t>
            </a:r>
            <a:r>
              <a:rPr lang="en-US" dirty="0">
                <a:latin typeface="LinLibertineTI"/>
              </a:rPr>
              <a:t> bit flips and the on-die ECC that is implemented in the LPDDR4 chips we test.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LinLibertineT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[CLICK] We find that at a bit flip rate of 10^-6, a 64-bit word can contain up to 4 bit flips. This indicates that even at this relatively low bit flip rate, </a:t>
            </a:r>
            <a:r>
              <a:rPr lang="en-US" sz="1200" kern="1200" dirty="0">
                <a:solidFill>
                  <a:schemeClr val="tx1"/>
                </a:solidFill>
                <a:effectLst/>
                <a:latin typeface="+mn-lt"/>
                <a:ea typeface="+mn-ea"/>
                <a:cs typeface="+mn-cs"/>
              </a:rPr>
              <a:t>a DRAM chip can only be protected from </a:t>
            </a:r>
            <a:r>
              <a:rPr lang="en-US" sz="1200" kern="1200" dirty="0" err="1">
                <a:solidFill>
                  <a:schemeClr val="tx1"/>
                </a:solidFill>
                <a:effectLst/>
                <a:latin typeface="+mn-lt"/>
                <a:ea typeface="+mn-ea"/>
                <a:cs typeface="+mn-cs"/>
              </a:rPr>
              <a:t>RowHammer</a:t>
            </a:r>
            <a:r>
              <a:rPr lang="en-US" sz="1200" kern="1200" dirty="0">
                <a:solidFill>
                  <a:schemeClr val="tx1"/>
                </a:solidFill>
                <a:effectLst/>
                <a:latin typeface="+mn-lt"/>
                <a:ea typeface="+mn-ea"/>
                <a:cs typeface="+mn-cs"/>
              </a:rPr>
              <a:t> bit flips with a very strong ECC code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 </a:t>
            </a:r>
            <a:endParaRPr lang="en-US" dirty="0"/>
          </a:p>
          <a:p>
            <a:endParaRPr lang="en-US" dirty="0"/>
          </a:p>
          <a:p>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479721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We show the results for each DRAM type-node configuration per manufacturer as is in the paper.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LinLibertineT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And we provide more analysis on these plots in the paper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39193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want to answer the question "What is the minimum hammer count required to cause </a:t>
            </a:r>
            <a:r>
              <a:rPr lang="en-US" dirty="0" err="1"/>
              <a:t>RowHammer</a:t>
            </a:r>
            <a:r>
              <a:rPr lang="en-US" dirty="0"/>
              <a:t> bit flips in a chip?" We refer to this value as HC first</a:t>
            </a:r>
          </a:p>
          <a:p>
            <a:endParaRPr lang="en-US" dirty="0"/>
          </a:p>
          <a:p>
            <a:r>
              <a:rPr lang="en-US" dirty="0"/>
              <a:t>[CLICK] For each DRAM chip we find the lowest number of hammers required to induce a </a:t>
            </a:r>
            <a:r>
              <a:rPr lang="en-US" dirty="0" err="1"/>
              <a:t>RowHammer</a:t>
            </a:r>
            <a:r>
              <a:rPr lang="en-US" dirty="0"/>
              <a:t> bit flip in that chip, and we plot the distribution of those values across each chip in a given DRAM type-node configuration (on the x-axis). We use results from Manufacturer C as an example. </a:t>
            </a:r>
          </a:p>
          <a:p>
            <a:endParaRPr lang="en-US" dirty="0"/>
          </a:p>
          <a:p>
            <a:r>
              <a:rPr lang="en-US" dirty="0"/>
              <a:t>We plot these distribution as box-and-whisker plots, where</a:t>
            </a:r>
          </a:p>
          <a:p>
            <a:r>
              <a:rPr lang="en-US" dirty="0"/>
              <a:t>[CLICK] the center line indicates the median, </a:t>
            </a:r>
          </a:p>
          <a:p>
            <a:r>
              <a:rPr lang="en-US" dirty="0"/>
              <a:t>[CLICK] the box edges represent the Q1 and Q3 points,</a:t>
            </a:r>
          </a:p>
          <a:p>
            <a:r>
              <a:rPr lang="en-US" dirty="0"/>
              <a:t>[CLICK] </a:t>
            </a:r>
            <a:r>
              <a:rPr lang="en-US" b="0" dirty="0"/>
              <a:t>the whiskers extend 1.5 times the difference between Q3 and Q1 beyond Q3 and Q1 and </a:t>
            </a:r>
          </a:p>
          <a:p>
            <a:r>
              <a:rPr lang="en-US" b="1" dirty="0"/>
              <a:t>[CLICK] </a:t>
            </a:r>
            <a:r>
              <a:rPr lang="en-US" b="0" dirty="0"/>
              <a:t>Any point outside of the whiskers are  outliers and are shown with plus signs. </a:t>
            </a:r>
          </a:p>
          <a:p>
            <a:endParaRPr lang="en-US" b="0" dirty="0"/>
          </a:p>
          <a:p>
            <a:endParaRPr lang="en-US" b="0" dirty="0"/>
          </a:p>
          <a:p>
            <a:r>
              <a:rPr lang="en-US" b="0"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32445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We note the different DRAM types on the x-axis: DDR3, DDR4, and LPDDR4, and subdivide the plots with vertical lines.</a:t>
            </a:r>
          </a:p>
          <a:p>
            <a:endParaRPr lang="en-US" b="0" dirty="0"/>
          </a:p>
          <a:p>
            <a:r>
              <a:rPr lang="en-US" b="0" dirty="0"/>
              <a:t>We focus on trends across chips of the same DRAM type but different technology node generations to draw conclusions. </a:t>
            </a:r>
          </a:p>
          <a:p>
            <a:endParaRPr lang="en-US" b="0" dirty="0"/>
          </a:p>
          <a:p>
            <a:endParaRPr lang="en-US"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00909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We plot these distributions across each DRAM manufacturer.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LinLibertineT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 [CLICK] We find that newer chips from a given DRAM manufacturer are more vulnerable to </a:t>
            </a:r>
            <a:r>
              <a:rPr lang="en-US" dirty="0" err="1">
                <a:latin typeface="LinLibertineTI"/>
              </a:rPr>
              <a:t>RowHammer</a:t>
            </a:r>
            <a:r>
              <a:rPr lang="en-US" dirty="0">
                <a:latin typeface="LinLibertineTI"/>
              </a:rPr>
              <a:t>, which is demonstrated by the clear reduction in </a:t>
            </a:r>
            <a:r>
              <a:rPr lang="en-US" dirty="0" err="1">
                <a:latin typeface="LinLibertineTI"/>
              </a:rPr>
              <a:t>HC</a:t>
            </a:r>
            <a:r>
              <a:rPr lang="en-US" sz="500" dirty="0" err="1">
                <a:latin typeface="LinLibertineTI"/>
              </a:rPr>
              <a:t>first</a:t>
            </a:r>
            <a:r>
              <a:rPr lang="en-US" sz="500" dirty="0">
                <a:latin typeface="LinLibertineTI"/>
              </a:rPr>
              <a:t> </a:t>
            </a:r>
            <a:r>
              <a:rPr lang="en-US" dirty="0">
                <a:latin typeface="LinLibertineTI"/>
              </a:rPr>
              <a:t>values from older to newer DRAM generations across most DRAM types</a:t>
            </a:r>
            <a:endParaRPr lang="en-US" dirty="0"/>
          </a:p>
          <a:p>
            <a:endParaRPr lang="en-US" dirty="0"/>
          </a:p>
          <a:p>
            <a:endParaRPr lang="en-US" dirty="0"/>
          </a:p>
          <a:p>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455270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We plot these distributions across each DRAM manufacturer.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latin typeface="LinLibertineT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LinLibertineTI"/>
              </a:rPr>
              <a:t> [CLICK] We find that newer chips from a given DRAM manufacturer are more vulnerable to </a:t>
            </a:r>
            <a:r>
              <a:rPr lang="en-US" dirty="0" err="1">
                <a:latin typeface="LinLibertineTI"/>
              </a:rPr>
              <a:t>RowHammer</a:t>
            </a:r>
            <a:r>
              <a:rPr lang="en-US" dirty="0">
                <a:latin typeface="LinLibertineTI"/>
              </a:rPr>
              <a:t>, which is demonstrated by the clear reduction in </a:t>
            </a:r>
            <a:r>
              <a:rPr lang="en-US" dirty="0" err="1">
                <a:latin typeface="LinLibertineTI"/>
              </a:rPr>
              <a:t>HC</a:t>
            </a:r>
            <a:r>
              <a:rPr lang="en-US" sz="500" dirty="0" err="1">
                <a:latin typeface="LinLibertineTI"/>
              </a:rPr>
              <a:t>first</a:t>
            </a:r>
            <a:r>
              <a:rPr lang="en-US" sz="500" dirty="0">
                <a:latin typeface="LinLibertineTI"/>
              </a:rPr>
              <a:t> </a:t>
            </a:r>
            <a:r>
              <a:rPr lang="en-US" dirty="0">
                <a:latin typeface="LinLibertineTI"/>
              </a:rPr>
              <a:t>values from older to newer DRAM generations across most DRAM types</a:t>
            </a:r>
            <a:endParaRPr lang="en-US" dirty="0"/>
          </a:p>
          <a:p>
            <a:endParaRPr lang="en-US" dirty="0"/>
          </a:p>
          <a:p>
            <a:endParaRPr lang="en-US" dirty="0"/>
          </a:p>
          <a:p>
            <a:r>
              <a:rPr lang="en-US" dirty="0"/>
              <a:t>===============</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803593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reiterate our three key takeaways from our experimental characterization, we find that </a:t>
            </a:r>
          </a:p>
          <a:p>
            <a:endParaRPr lang="en-US" dirty="0"/>
          </a:p>
          <a:p>
            <a:r>
              <a:rPr lang="en-US" dirty="0"/>
              <a:t>[CLICK] First, chips of newer DRAM technology nodes are more vulnerable to </a:t>
            </a:r>
            <a:r>
              <a:rPr lang="en-US" dirty="0" err="1"/>
              <a:t>RowHammer</a:t>
            </a:r>
            <a:endParaRPr lang="en-US" dirty="0"/>
          </a:p>
          <a:p>
            <a:endParaRPr lang="en-US" dirty="0"/>
          </a:p>
          <a:p>
            <a:r>
              <a:rPr lang="en-US" dirty="0"/>
              <a:t>[CLICK] Second,  there are chips today whose weakest cells fail after only 4800 hammers </a:t>
            </a:r>
          </a:p>
          <a:p>
            <a:endParaRPr lang="en-US" dirty="0"/>
          </a:p>
          <a:p>
            <a:r>
              <a:rPr lang="en-US" dirty="0"/>
              <a:t>[CLICK] Third, chips of newer DRAM technology nodes can exhibit </a:t>
            </a:r>
            <a:r>
              <a:rPr lang="en-US" dirty="0" err="1"/>
              <a:t>RowHammer</a:t>
            </a:r>
            <a:r>
              <a:rPr lang="en-US" dirty="0"/>
              <a:t> bit flips in more rows and farther away from the victim row</a:t>
            </a:r>
          </a:p>
          <a:p>
            <a:endParaRPr lang="en-US" dirty="0"/>
          </a:p>
          <a:p>
            <a:endParaRPr lang="en-US" dirty="0"/>
          </a:p>
          <a:p>
            <a:endParaRPr lang="en-US" dirty="0"/>
          </a:p>
          <a:p>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487480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We use </a:t>
            </a:r>
            <a:r>
              <a:rPr lang="en-US" dirty="0" err="1"/>
              <a:t>ramulator</a:t>
            </a:r>
            <a:r>
              <a:rPr lang="en-US" dirty="0"/>
              <a:t>, a cycle-level DRAM simulator with a simple core model to examine 48 8-core workload mixes drawn from SPEC CPU2006 with last level cache misses per kilo-instruction or MPKI values ranging between 10 and 740. We note that there could be other workloads with which mitigation mechanisms exhibit higher performance overheads, but we did not try to maximize the overhead experienced by workloads by biasing the workload construction in any way. </a:t>
            </a:r>
          </a:p>
          <a:p>
            <a:endParaRPr lang="en-US" dirty="0"/>
          </a:p>
          <a:p>
            <a:r>
              <a:rPr lang="en-US" dirty="0"/>
              <a:t>[CLICK] We use two metrics to evaluate our mechanisms</a:t>
            </a:r>
          </a:p>
          <a:p>
            <a:r>
              <a:rPr lang="en-US" dirty="0"/>
              <a:t>[CLICK] First, we use DRAM Bandwidth overhead, which is the fraction of the total system DRAM bandwidth consumption coming from the </a:t>
            </a:r>
            <a:r>
              <a:rPr lang="en-US" dirty="0" err="1"/>
              <a:t>RowHammer</a:t>
            </a:r>
            <a:r>
              <a:rPr lang="en-US" dirty="0"/>
              <a:t> mitigation mechanism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Second, we use Normalized System Performance, </a:t>
            </a:r>
            <a:r>
              <a:rPr lang="en-US" sz="1200" kern="1200" dirty="0">
                <a:solidFill>
                  <a:schemeClr val="tx1"/>
                </a:solidFill>
                <a:effectLst/>
                <a:latin typeface="+mn-lt"/>
                <a:ea typeface="+mn-ea"/>
                <a:cs typeface="+mn-cs"/>
              </a:rPr>
              <a:t>which is the weighted speedup metric normalized to the baseline value, which we denote as 100%. We find that when using </a:t>
            </a:r>
            <a:r>
              <a:rPr lang="en-US" sz="1200" kern="1200" dirty="0" err="1">
                <a:solidFill>
                  <a:schemeClr val="tx1"/>
                </a:solidFill>
                <a:effectLst/>
                <a:latin typeface="+mn-lt"/>
                <a:ea typeface="+mn-ea"/>
                <a:cs typeface="+mn-cs"/>
              </a:rPr>
              <a:t>RowHammer</a:t>
            </a:r>
            <a:r>
              <a:rPr lang="en-US" sz="1200" kern="1200" dirty="0">
                <a:solidFill>
                  <a:schemeClr val="tx1"/>
                </a:solidFill>
                <a:effectLst/>
                <a:latin typeface="+mn-lt"/>
                <a:ea typeface="+mn-ea"/>
                <a:cs typeface="+mn-cs"/>
              </a:rPr>
              <a:t> mitigation mechanisms, most values appear below the baseline. Therefore, for clarity, we refer to normalized weighted speedup as normalized system performance in our evaluations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[CLICK] While we present the results of both metrics in the paper, we focus on our Normalized system performance results in this talk as they are highly correlated </a:t>
            </a:r>
          </a:p>
          <a:p>
            <a:endParaRPr lang="en-US" dirty="0"/>
          </a:p>
          <a:p>
            <a:endParaRPr lang="en-US" dirty="0"/>
          </a:p>
          <a:p>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94060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[CLICK] We evaluate five state-of-the-art mitigation mechanisms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[CLICK] and one ideal refresh-based mitigation mechanism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[CLICK] Please refer to our paper and the respective original publications for more detailed descriptions of each mechanism, and how we scale each mechanism to DRAM chips that are more vulnerable to </a:t>
            </a:r>
            <a:r>
              <a:rPr lang="en-US" sz="1200" kern="1200" dirty="0" err="1">
                <a:solidFill>
                  <a:schemeClr val="tx1"/>
                </a:solidFill>
                <a:effectLst/>
                <a:latin typeface="+mn-lt"/>
                <a:ea typeface="+mn-ea"/>
                <a:cs typeface="+mn-cs"/>
              </a:rPr>
              <a:t>RowHammer</a:t>
            </a:r>
            <a:r>
              <a:rPr lang="en-US" sz="1200" kern="1200" dirty="0">
                <a:solidFill>
                  <a:schemeClr val="tx1"/>
                </a:solidFill>
                <a:effectLst/>
                <a:latin typeface="+mn-lt"/>
                <a:ea typeface="+mn-ea"/>
                <a:cs typeface="+mn-cs"/>
              </a:rPr>
              <a:t> or that require a lower hammer count to induce the first </a:t>
            </a:r>
            <a:r>
              <a:rPr lang="en-US" sz="1200" kern="1200" dirty="0" err="1">
                <a:solidFill>
                  <a:schemeClr val="tx1"/>
                </a:solidFill>
                <a:effectLst/>
                <a:latin typeface="+mn-lt"/>
                <a:ea typeface="+mn-ea"/>
                <a:cs typeface="+mn-cs"/>
              </a:rPr>
              <a:t>RowHammer</a:t>
            </a:r>
            <a:r>
              <a:rPr lang="en-US" sz="1200" kern="1200" dirty="0">
                <a:solidFill>
                  <a:schemeClr val="tx1"/>
                </a:solidFill>
                <a:effectLst/>
                <a:latin typeface="+mn-lt"/>
                <a:ea typeface="+mn-ea"/>
                <a:cs typeface="+mn-cs"/>
              </a:rPr>
              <a:t> bit flip in the chip. As a reminder, we refer to this value as </a:t>
            </a:r>
            <a:r>
              <a:rPr lang="en-US" sz="1200" kern="1200" dirty="0" err="1">
                <a:solidFill>
                  <a:schemeClr val="tx1"/>
                </a:solidFill>
                <a:effectLst/>
                <a:latin typeface="+mn-lt"/>
                <a:ea typeface="+mn-ea"/>
                <a:cs typeface="+mn-cs"/>
              </a:rPr>
              <a:t>HCfirst</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152743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plot normalized system performance as a function of </a:t>
            </a:r>
            <a:r>
              <a:rPr lang="en-US" dirty="0" err="1"/>
              <a:t>HCfirst</a:t>
            </a:r>
            <a:r>
              <a:rPr lang="en-US" dirty="0"/>
              <a:t>, or the number of hammers required to induce the first </a:t>
            </a:r>
            <a:r>
              <a:rPr lang="en-US" dirty="0" err="1"/>
              <a:t>RowHammer</a:t>
            </a:r>
            <a:r>
              <a:rPr lang="en-US" dirty="0"/>
              <a:t> bit flip in a chip. A Lower y value corresponds to worse system performance and we sweep </a:t>
            </a:r>
            <a:r>
              <a:rPr lang="en-US" dirty="0" err="1"/>
              <a:t>HCfirst</a:t>
            </a:r>
            <a:r>
              <a:rPr lang="en-US" dirty="0"/>
              <a:t> between 200k and 64. </a:t>
            </a:r>
          </a:p>
          <a:p>
            <a:endParaRPr lang="en-US" dirty="0"/>
          </a:p>
          <a:p>
            <a:r>
              <a:rPr lang="en-US" dirty="0"/>
              <a:t>[CLICK] We first plot the results for the increased refresh rate mechanism.</a:t>
            </a:r>
          </a:p>
          <a:p>
            <a:r>
              <a:rPr lang="en-US" dirty="0"/>
              <a:t>[CLICK] we note that there is substantial overhead even at high </a:t>
            </a:r>
            <a:r>
              <a:rPr lang="en-US" dirty="0" err="1"/>
              <a:t>HCfirst</a:t>
            </a:r>
            <a:r>
              <a:rPr lang="en-US" dirty="0"/>
              <a:t> values and that it does not scale under </a:t>
            </a:r>
            <a:r>
              <a:rPr lang="en-US" dirty="0" err="1"/>
              <a:t>HCfirst</a:t>
            </a:r>
            <a:r>
              <a:rPr lang="en-US" dirty="0"/>
              <a:t> values of 32k due to prohibitively high refresh rates required for mitigating </a:t>
            </a:r>
            <a:r>
              <a:rPr lang="en-US" dirty="0" err="1"/>
              <a:t>RowHammer</a:t>
            </a:r>
            <a:r>
              <a:rPr lang="en-US" dirty="0"/>
              <a:t> bit flips. </a:t>
            </a:r>
          </a:p>
          <a:p>
            <a:endParaRPr lang="en-US" dirty="0"/>
          </a:p>
          <a:p>
            <a:endParaRPr lang="en-US" dirty="0"/>
          </a:p>
          <a:p>
            <a:endParaRPr lang="en-US" dirty="0"/>
          </a:p>
          <a:p>
            <a:r>
              <a:rPr lang="en-US" dirty="0"/>
              <a:t>========</a:t>
            </a:r>
          </a:p>
          <a:p>
            <a:r>
              <a:rPr lang="en-US" dirty="0"/>
              <a:t>Title mention the mechanism evaluated </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58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Hello, my name is Jeremie Kim and I will be presenting our work revisiting </a:t>
            </a:r>
            <a:r>
              <a:rPr lang="en-US" baseline="0" dirty="0" err="1"/>
              <a:t>rowhammer</a:t>
            </a:r>
            <a:r>
              <a:rPr lang="en-US" baseline="0" dirty="0"/>
              <a:t>: an experimental analysis of modern devices and mitigation techniques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7F79D3-8C36-4CB5-B03B-F440DA7B71A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803600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plot the results for PARA and find that it [CLICK] results in reasonable normalized system performance until around the point where </a:t>
            </a:r>
            <a:r>
              <a:rPr lang="en-US" dirty="0" err="1"/>
              <a:t>HCfirst</a:t>
            </a:r>
            <a:r>
              <a:rPr lang="en-US" dirty="0"/>
              <a:t> is 4000, at which point the system performance quickly reduces. </a:t>
            </a:r>
          </a:p>
          <a:p>
            <a:r>
              <a:rPr lang="en-US" dirty="0"/>
              <a:t>[CLICK] When </a:t>
            </a:r>
            <a:r>
              <a:rPr lang="en-US" dirty="0" err="1"/>
              <a:t>HCfirst</a:t>
            </a:r>
            <a:r>
              <a:rPr lang="en-US" dirty="0"/>
              <a:t> is 128, the system suffers 80% performance loss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65663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plot </a:t>
            </a:r>
            <a:r>
              <a:rPr lang="en-US" dirty="0" err="1"/>
              <a:t>ProHIT</a:t>
            </a: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600243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a:t>
            </a:r>
            <a:r>
              <a:rPr lang="en-US" dirty="0" err="1"/>
              <a:t>MRLoc</a:t>
            </a:r>
            <a:r>
              <a:rPr lang="en-US" dirty="0"/>
              <a:t> for a single data point of </a:t>
            </a:r>
            <a:r>
              <a:rPr lang="en-US" dirty="0" err="1"/>
              <a:t>HCfirst</a:t>
            </a:r>
            <a:r>
              <a:rPr lang="en-US" dirty="0"/>
              <a:t> = 2000.[CLICK] We only plot a single data point, since both of </a:t>
            </a:r>
            <a:r>
              <a:rPr lang="en-US" sz="1200" kern="1200" dirty="0">
                <a:solidFill>
                  <a:schemeClr val="tx1"/>
                </a:solidFill>
                <a:effectLst/>
                <a:latin typeface="+mn-lt"/>
                <a:ea typeface="+mn-ea"/>
                <a:cs typeface="+mn-cs"/>
              </a:rPr>
              <a:t>these works do not provide models for scaling their mechanisms to lower </a:t>
            </a:r>
            <a:r>
              <a:rPr lang="en-US" sz="1200" kern="1200" dirty="0" err="1">
                <a:solidFill>
                  <a:schemeClr val="tx1"/>
                </a:solidFill>
                <a:effectLst/>
                <a:latin typeface="+mn-lt"/>
                <a:ea typeface="+mn-ea"/>
                <a:cs typeface="+mn-cs"/>
              </a:rPr>
              <a:t>HCfirst</a:t>
            </a:r>
            <a:r>
              <a:rPr lang="en-US" sz="1200" kern="1200" dirty="0">
                <a:solidFill>
                  <a:schemeClr val="tx1"/>
                </a:solidFill>
                <a:effectLst/>
                <a:latin typeface="+mn-lt"/>
                <a:ea typeface="+mn-ea"/>
                <a:cs typeface="+mn-cs"/>
              </a:rPr>
              <a:t> values and how to do so is not intuitive.</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194089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plot the results for </a:t>
            </a:r>
            <a:r>
              <a:rPr lang="en-US" dirty="0" err="1"/>
              <a:t>TWiCe</a:t>
            </a:r>
            <a:r>
              <a:rPr lang="en-US" dirty="0"/>
              <a:t> with a solid line, which has high normalized system performance for </a:t>
            </a:r>
            <a:r>
              <a:rPr lang="en-US" dirty="0" err="1"/>
              <a:t>HCfirst</a:t>
            </a:r>
            <a:r>
              <a:rPr lang="en-US" dirty="0"/>
              <a:t> values that it supports. </a:t>
            </a:r>
          </a:p>
          <a:p>
            <a:r>
              <a:rPr lang="en-US" dirty="0"/>
              <a:t>[CLICK] In its current form, </a:t>
            </a:r>
            <a:r>
              <a:rPr lang="en-US" dirty="0" err="1"/>
              <a:t>TWiCe</a:t>
            </a:r>
            <a:r>
              <a:rPr lang="en-US" dirty="0"/>
              <a:t> does not support </a:t>
            </a:r>
            <a:r>
              <a:rPr lang="en-US" dirty="0" err="1"/>
              <a:t>HCfirst</a:t>
            </a:r>
            <a:r>
              <a:rPr lang="en-US" dirty="0"/>
              <a:t> values under 32k, but we evaluate an ideal version that we refer to as </a:t>
            </a:r>
            <a:r>
              <a:rPr lang="en-US" dirty="0" err="1"/>
              <a:t>TWiCe</a:t>
            </a:r>
            <a:r>
              <a:rPr lang="en-US" dirty="0"/>
              <a:t>-ideal assuming that it solves two critical design issues in scaling. </a:t>
            </a:r>
            <a:r>
              <a:rPr lang="en-US" dirty="0" err="1"/>
              <a:t>TWiCe</a:t>
            </a:r>
            <a:r>
              <a:rPr lang="en-US" dirty="0"/>
              <a:t>-ideal is drawn with a dashed line. We note that </a:t>
            </a:r>
            <a:r>
              <a:rPr lang="en-US" dirty="0" err="1"/>
              <a:t>TWiCe</a:t>
            </a:r>
            <a:r>
              <a:rPr lang="en-US" dirty="0"/>
              <a:t>-ideal has the potential to provide a higher normalized system performance compared to PARA for all </a:t>
            </a:r>
            <a:r>
              <a:rPr lang="en-US" dirty="0" err="1"/>
              <a:t>HCfirst</a:t>
            </a:r>
            <a:r>
              <a:rPr lang="en-US" dirty="0"/>
              <a:t> values, but only if it is able to overcome the critical design issues. We discuss these issues in more detail in the paper </a:t>
            </a:r>
          </a:p>
          <a:p>
            <a:endParaRPr lang="en-US" dirty="0"/>
          </a:p>
          <a:p>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710711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plot the ideal refresh-based mitigation mechanism in green. </a:t>
            </a:r>
          </a:p>
          <a:p>
            <a:endParaRPr lang="en-US" dirty="0"/>
          </a:p>
          <a:p>
            <a:r>
              <a:rPr lang="en-US" dirty="0"/>
              <a:t>[CLICK] The ideal mechanism works by tracking every single activation and issuing a refresh command to a row only right before it can potentially experience a </a:t>
            </a:r>
            <a:r>
              <a:rPr lang="en-US" dirty="0" err="1"/>
              <a:t>RowHammer</a:t>
            </a:r>
            <a:r>
              <a:rPr lang="en-US" dirty="0"/>
              <a:t> bit flip. </a:t>
            </a:r>
          </a:p>
          <a:p>
            <a:endParaRPr lang="en-US" dirty="0"/>
          </a:p>
          <a:p>
            <a:r>
              <a:rPr lang="en-US" dirty="0"/>
              <a:t>We find that the ideal mechanism provides reasonably high normalized system performance across all tested </a:t>
            </a:r>
            <a:r>
              <a:rPr lang="en-US" dirty="0" err="1"/>
              <a:t>HCfirst</a:t>
            </a:r>
            <a:r>
              <a:rPr lang="en-US" dirty="0"/>
              <a:t> values. However, there is still opportunity for exceeding the scalability of the ideal refresh-based mechanism, which [CLICK] results in 6% performance loss when </a:t>
            </a:r>
            <a:r>
              <a:rPr lang="en-US" dirty="0" err="1"/>
              <a:t>HCfirst</a:t>
            </a:r>
            <a:r>
              <a:rPr lang="en-US" dirty="0"/>
              <a:t> is 128. </a:t>
            </a:r>
          </a:p>
          <a:p>
            <a:endParaRPr lang="en-US" dirty="0"/>
          </a:p>
          <a:p>
            <a:endParaRPr lang="en-US" dirty="0"/>
          </a:p>
          <a:p>
            <a:endParaRPr lang="en-US" dirty="0"/>
          </a:p>
          <a:p>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170338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We next overlay the lowest </a:t>
            </a:r>
            <a:r>
              <a:rPr lang="en-US" dirty="0" err="1"/>
              <a:t>HCfirst</a:t>
            </a:r>
            <a:r>
              <a:rPr lang="en-US" dirty="0"/>
              <a:t> values observed across all chips of a given DRAM type-node configuration, to show exactly how each mechanism would affect a system's performance when used on a system using a particular DRAM type-node configuration  </a:t>
            </a:r>
          </a:p>
          <a:p>
            <a:endParaRPr lang="en-US" dirty="0"/>
          </a:p>
          <a:p>
            <a:r>
              <a:rPr lang="en-US" dirty="0"/>
              <a:t>[CLICK] We find that PARA, </a:t>
            </a:r>
            <a:r>
              <a:rPr lang="en-US" dirty="0" err="1"/>
              <a:t>ProHIT</a:t>
            </a:r>
            <a:r>
              <a:rPr lang="en-US" dirty="0"/>
              <a:t> and </a:t>
            </a:r>
            <a:r>
              <a:rPr lang="en-US" dirty="0" err="1"/>
              <a:t>MRLoc</a:t>
            </a:r>
            <a:r>
              <a:rPr lang="en-US" dirty="0"/>
              <a:t> are viable options for mitigating </a:t>
            </a:r>
            <a:r>
              <a:rPr lang="en-US" dirty="0" err="1"/>
              <a:t>RowHammer</a:t>
            </a:r>
            <a:r>
              <a:rPr lang="en-US" dirty="0"/>
              <a:t> bit flips in the worst chips that we tested today with reasonable system performance</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846055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only PARA’s design scales to low </a:t>
            </a:r>
            <a:r>
              <a:rPr lang="en-US" dirty="0" err="1"/>
              <a:t>HCfirst</a:t>
            </a:r>
            <a:r>
              <a:rPr lang="en-US" dirty="0"/>
              <a:t> values that we are likely to see in future DRAM chips but has very low normalized system performance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456343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find that the ideal refresh-based mitigation mechanism is significantly better than any existing mechanism as </a:t>
            </a:r>
            <a:r>
              <a:rPr lang="en-US" dirty="0" err="1"/>
              <a:t>HCFirst</a:t>
            </a:r>
            <a:r>
              <a:rPr lang="en-US" dirty="0"/>
              <a:t> reduces below 1024 .</a:t>
            </a:r>
          </a:p>
          <a:p>
            <a:endParaRPr lang="en-US" dirty="0"/>
          </a:p>
          <a:p>
            <a:r>
              <a:rPr lang="en-US" dirty="0"/>
              <a:t>[CLICK] And this indicates significant opportunity for developing a </a:t>
            </a:r>
            <a:r>
              <a:rPr lang="en-US" dirty="0" err="1"/>
              <a:t>RowHammer</a:t>
            </a:r>
            <a:r>
              <a:rPr lang="en-US" dirty="0"/>
              <a:t> solution with low performance overhead that also scales to low </a:t>
            </a:r>
            <a:r>
              <a:rPr lang="en-US" dirty="0" err="1"/>
              <a:t>HCFirst</a:t>
            </a:r>
            <a:r>
              <a:rPr lang="en-US" dirty="0"/>
              <a:t> values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438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our evaluation of mitigation mechanisms</a:t>
            </a:r>
          </a:p>
          <a:p>
            <a:r>
              <a:rPr lang="en-US" dirty="0"/>
              <a:t>[CLICK] we find that existing </a:t>
            </a:r>
            <a:r>
              <a:rPr lang="en-US" dirty="0" err="1"/>
              <a:t>RowHammer</a:t>
            </a:r>
            <a:r>
              <a:rPr lang="en-US" dirty="0"/>
              <a:t> mitigation mechanisms can prevent </a:t>
            </a:r>
            <a:r>
              <a:rPr lang="en-US" dirty="0" err="1"/>
              <a:t>RowHammer</a:t>
            </a:r>
            <a:r>
              <a:rPr lang="en-US" dirty="0"/>
              <a:t> attacks with reasonable system performance overhead in DRAM chips today</a:t>
            </a:r>
          </a:p>
          <a:p>
            <a:endParaRPr lang="en-US" dirty="0"/>
          </a:p>
          <a:p>
            <a:r>
              <a:rPr lang="en-US" dirty="0"/>
              <a:t>[CLICK] However, existing mitigation mechanisms do not scale well to DRAM chips that are more vulnerable to </a:t>
            </a:r>
            <a:r>
              <a:rPr lang="en-US" dirty="0" err="1"/>
              <a:t>RowHammer</a:t>
            </a:r>
            <a:r>
              <a:rPr lang="en-US" dirty="0"/>
              <a:t> </a:t>
            </a:r>
          </a:p>
          <a:p>
            <a:endParaRPr lang="en-US" dirty="0"/>
          </a:p>
          <a:p>
            <a:r>
              <a:rPr lang="en-US" dirty="0"/>
              <a:t>[CLICK] and there is still significant opportunity for developing a mechanism that is scalable with low overhead</a:t>
            </a:r>
          </a:p>
          <a:p>
            <a:endParaRPr lang="en-US" dirty="0"/>
          </a:p>
          <a:p>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0384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additional details in the paper including:</a:t>
            </a:r>
          </a:p>
          <a:p>
            <a:r>
              <a:rPr lang="en-US" dirty="0"/>
              <a:t>[CLICK] a study on the single-cell </a:t>
            </a:r>
            <a:r>
              <a:rPr lang="en-US" dirty="0" err="1"/>
              <a:t>RowHammer</a:t>
            </a:r>
            <a:r>
              <a:rPr lang="en-US" dirty="0"/>
              <a:t> bit flip probability </a:t>
            </a:r>
          </a:p>
          <a:p>
            <a:r>
              <a:rPr lang="en-US" dirty="0"/>
              <a:t>[CLICK] more details on our data pattern dependence study</a:t>
            </a:r>
          </a:p>
          <a:p>
            <a:r>
              <a:rPr lang="en-US" dirty="0"/>
              <a:t>[CLICK] an analysis of Error Correcting Codes (ECC) in mitigating </a:t>
            </a:r>
            <a:r>
              <a:rPr lang="en-US" dirty="0" err="1"/>
              <a:t>RowHammer</a:t>
            </a:r>
            <a:r>
              <a:rPr lang="en-US" dirty="0"/>
              <a:t> bit flips </a:t>
            </a:r>
          </a:p>
          <a:p>
            <a:r>
              <a:rPr lang="en-US" dirty="0"/>
              <a:t>[CLICK] additional observations on our data</a:t>
            </a:r>
          </a:p>
          <a:p>
            <a:r>
              <a:rPr lang="en-US" dirty="0"/>
              <a:t>[CLICK] methodology details for characterizing DRAM </a:t>
            </a:r>
          </a:p>
          <a:p>
            <a:r>
              <a:rPr lang="en-US" dirty="0"/>
              <a:t>[CLICK] further discussion on comparing data across different infrastructures and a</a:t>
            </a:r>
          </a:p>
          <a:p>
            <a:r>
              <a:rPr lang="en-US" dirty="0"/>
              <a:t>[CLICK] discussion on scaling each mitigation mechanism </a:t>
            </a:r>
          </a:p>
          <a:p>
            <a:endParaRPr lang="en-US" dirty="0"/>
          </a:p>
          <a:p>
            <a:endParaRPr lang="en-US" dirty="0"/>
          </a:p>
          <a:p>
            <a:r>
              <a:rPr lang="en-US" dirty="0"/>
              <a:t>=======</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3360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1" baseline="0" dirty="0"/>
              <a:t> I will first begin with an executive summary</a:t>
            </a:r>
          </a:p>
          <a:p>
            <a:endParaRPr lang="en-US" b="1" baseline="0" dirty="0"/>
          </a:p>
          <a:p>
            <a:r>
              <a:rPr lang="en-US" b="1" baseline="0" dirty="0"/>
              <a:t>[CLICK] Denser DRAM chips are more vulnerable to </a:t>
            </a:r>
            <a:r>
              <a:rPr lang="en-US" b="1" baseline="0" dirty="0" err="1"/>
              <a:t>RowHammer</a:t>
            </a:r>
            <a:r>
              <a:rPr lang="en-US" b="1" baseline="0" dirty="0"/>
              <a:t> but there is no characterization-based study that demonstrates how exactly the vulnerability scales</a:t>
            </a:r>
          </a:p>
          <a:p>
            <a:endParaRPr lang="en-US" b="1" baseline="0" dirty="0"/>
          </a:p>
          <a:p>
            <a:r>
              <a:rPr lang="en-US" b="1" baseline="0" dirty="0"/>
              <a:t>[CLICK] The problem is that it is unclear whether current mitigation mechanisms will remain viable for future DRAM chips that are likely to be more vulnerable to </a:t>
            </a:r>
            <a:r>
              <a:rPr lang="en-US" b="1" baseline="0" dirty="0" err="1"/>
              <a:t>RowHammer</a:t>
            </a:r>
            <a:endParaRPr lang="en-US" b="1" baseline="0" dirty="0"/>
          </a:p>
          <a:p>
            <a:endParaRPr lang="en-US" b="1" baseline="0" dirty="0"/>
          </a:p>
          <a:p>
            <a:r>
              <a:rPr lang="en-US" b="1" baseline="0" dirty="0"/>
              <a:t>[CLICK] The goal of this work is to [CLICK] first experimentally demonstrate how vulnerable modern DRAM chips are to </a:t>
            </a:r>
            <a:r>
              <a:rPr lang="en-US" b="1" baseline="0" dirty="0" err="1"/>
              <a:t>RowHammer</a:t>
            </a:r>
            <a:r>
              <a:rPr lang="en-US" b="1" baseline="0" dirty="0"/>
              <a:t> and study how this vulnerability will scale going forward</a:t>
            </a:r>
          </a:p>
          <a:p>
            <a:endParaRPr lang="en-US" b="1" baseline="0" dirty="0"/>
          </a:p>
          <a:p>
            <a:r>
              <a:rPr lang="en-US" b="1" baseline="0" dirty="0"/>
              <a:t>[CLICK] Secondly, we want to study the viability of current mitigation mechanisms on more vulnerable chips</a:t>
            </a:r>
          </a:p>
          <a:p>
            <a:endParaRPr lang="en-US" b="1" baseline="0" dirty="0"/>
          </a:p>
          <a:p>
            <a:r>
              <a:rPr lang="en-US" b="1" baseline="0" dirty="0"/>
              <a:t>[CLICK] We are the first experimental study to present a rigorous </a:t>
            </a:r>
            <a:r>
              <a:rPr lang="en-US" b="1" baseline="0" dirty="0" err="1"/>
              <a:t>RowHammer</a:t>
            </a:r>
            <a:r>
              <a:rPr lang="en-US" b="1" baseline="0" dirty="0"/>
              <a:t> failure characterization study across a broad range of DRAM chips </a:t>
            </a:r>
          </a:p>
          <a:p>
            <a:endParaRPr lang="en-US" b="1" baseline="0" dirty="0"/>
          </a:p>
          <a:p>
            <a:r>
              <a:rPr lang="en-US" b="1" baseline="0" dirty="0"/>
              <a:t>[CLICK] We characterize 1580 DRAM chips across different DRAM types and technology node generations, across the three major DRAM manufacturers</a:t>
            </a:r>
          </a:p>
          <a:p>
            <a:endParaRPr lang="en-US" b="1" baseline="0" dirty="0"/>
          </a:p>
          <a:p>
            <a:r>
              <a:rPr lang="en-US" b="1" baseline="0" dirty="0"/>
              <a:t>[CLICK] And we demonstrate that the </a:t>
            </a:r>
            <a:r>
              <a:rPr lang="en-US" b="1" baseline="0" dirty="0" err="1"/>
              <a:t>RowHammer</a:t>
            </a:r>
            <a:r>
              <a:rPr lang="en-US" b="1" baseline="0" dirty="0"/>
              <a:t> vulnerability worsens in newer chips</a:t>
            </a:r>
          </a:p>
          <a:p>
            <a:endParaRPr lang="en-US" b="1"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t>[CLICK] We also study </a:t>
            </a:r>
            <a:r>
              <a:rPr lang="en-US" b="1" baseline="0" dirty="0" err="1"/>
              <a:t>RowHammer</a:t>
            </a:r>
            <a:r>
              <a:rPr lang="en-US" b="1" baseline="0" dirty="0"/>
              <a:t> mitigation mechanisms in simulation and show how 5 state-of-the-art mechanisms are affected by a worsening </a:t>
            </a:r>
            <a:r>
              <a:rPr lang="en-US" b="1" baseline="0" dirty="0" err="1"/>
              <a:t>RowHammer</a:t>
            </a:r>
            <a:r>
              <a:rPr lang="en-US" b="1" baseline="0" dirty="0"/>
              <a:t> vulnerability</a:t>
            </a:r>
          </a:p>
          <a:p>
            <a:endParaRPr lang="en-US" b="1"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t>[CLICK] We find that these mitigation mechanisms have reasonable performance loss on modern DRAM chips, but [CLICK] scale poorly to more vulnerable DRAM chips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baseline="0" dirty="0"/>
              <a:t>[CLICK] We conclude that it is critical to research more effective solutions to </a:t>
            </a:r>
            <a:r>
              <a:rPr lang="en-US" b="1" baseline="0" dirty="0" err="1"/>
              <a:t>RowHammer</a:t>
            </a:r>
            <a:r>
              <a:rPr lang="en-US" b="1" baseline="0" dirty="0"/>
              <a:t> for future DRAM chips that will likely be even more vulnerable to </a:t>
            </a:r>
            <a:r>
              <a:rPr lang="en-US" b="1" baseline="0" dirty="0" err="1"/>
              <a:t>RowHammer</a:t>
            </a:r>
            <a:endParaRPr lang="en-US" b="1" baseline="0" dirty="0"/>
          </a:p>
          <a:p>
            <a:endParaRPr lang="en-US" b="1" baseline="0" dirty="0"/>
          </a:p>
          <a:p>
            <a:r>
              <a:rPr lang="en-US" b="1" baseline="0" dirty="0"/>
              <a:t>=============</a:t>
            </a:r>
          </a:p>
          <a:p>
            <a:r>
              <a:rPr lang="en-US" b="1" baseline="0" dirty="0"/>
              <a:t>reduce text on this slide.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631272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a:t>We identify two promising directions for new </a:t>
            </a:r>
            <a:r>
              <a:rPr lang="en-US" dirty="0" err="1"/>
              <a:t>RowHammer</a:t>
            </a:r>
            <a:r>
              <a:rPr lang="en-US" dirty="0"/>
              <a:t> solutions</a:t>
            </a:r>
          </a:p>
          <a:p>
            <a:r>
              <a:rPr lang="en-US" dirty="0"/>
              <a:t>[CLICK] First, we believe that the [CLICK] DRAM and system should cooperate more to provide a holistic approach that can prevent </a:t>
            </a:r>
            <a:r>
              <a:rPr lang="en-US" dirty="0" err="1"/>
              <a:t>RowHammer</a:t>
            </a:r>
            <a:r>
              <a:rPr lang="en-US" dirty="0"/>
              <a:t> at low cost </a:t>
            </a:r>
          </a:p>
          <a:p>
            <a:endParaRPr lang="en-US" dirty="0"/>
          </a:p>
          <a:p>
            <a:r>
              <a:rPr lang="en-US" dirty="0"/>
              <a:t>[CLICK] Second, we believe that a profile-guided approach can provide significant benefits. </a:t>
            </a:r>
          </a:p>
          <a:p>
            <a:r>
              <a:rPr lang="en-US" dirty="0"/>
              <a:t>[CLICK] Accurately profiling </a:t>
            </a:r>
            <a:r>
              <a:rPr lang="en-US" dirty="0" err="1"/>
              <a:t>RowHammer</a:t>
            </a:r>
            <a:r>
              <a:rPr lang="en-US" dirty="0"/>
              <a:t>-susceptible cells in DRAM provides a powerful substrate for building target </a:t>
            </a:r>
            <a:r>
              <a:rPr lang="en-US" dirty="0" err="1"/>
              <a:t>RowHammer</a:t>
            </a:r>
            <a:r>
              <a:rPr lang="en-US" dirty="0"/>
              <a:t> solutions. For Example:</a:t>
            </a:r>
          </a:p>
          <a:p>
            <a:r>
              <a:rPr lang="en-US" dirty="0"/>
              <a:t>[CLICK] in the Increasing refresh rate mechanism, the DRAM bandwidth overhead could be reduced by only increasing the refresh rate for rows containing </a:t>
            </a:r>
            <a:r>
              <a:rPr lang="en-US" dirty="0" err="1"/>
              <a:t>RowHammer</a:t>
            </a:r>
            <a:r>
              <a:rPr lang="en-US" dirty="0"/>
              <a:t>-susceptible cells </a:t>
            </a:r>
          </a:p>
          <a:p>
            <a:r>
              <a:rPr lang="en-US" dirty="0"/>
              <a:t>[CLICK] We believe that a fast and accurate profiling mechanism is a key research challenge for developing low-overhead and scalable </a:t>
            </a:r>
            <a:r>
              <a:rPr lang="en-US" dirty="0" err="1"/>
              <a:t>RowHammer</a:t>
            </a:r>
            <a:r>
              <a:rPr lang="en-US" dirty="0"/>
              <a:t> solutions </a:t>
            </a:r>
          </a:p>
          <a:p>
            <a:endParaRPr lang="en-US" dirty="0"/>
          </a:p>
          <a:p>
            <a:endParaRPr lang="en-US" dirty="0"/>
          </a:p>
          <a:p>
            <a:r>
              <a:rPr lang="en-US" dirty="0"/>
              <a: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In mechanisms that use DRAM access counters, we could lower the area overhead by only counting accesses to rows containing </a:t>
            </a:r>
            <a:r>
              <a:rPr lang="en-US" dirty="0" err="1"/>
              <a:t>RowHammer</a:t>
            </a:r>
            <a:r>
              <a:rPr lang="en-US" dirty="0"/>
              <a:t>-susceptible cells. </a:t>
            </a:r>
          </a:p>
          <a:p>
            <a:endParaRPr lang="en-US" dirty="0"/>
          </a:p>
          <a:p>
            <a:endParaRPr lang="en-US" dirty="0"/>
          </a:p>
          <a:p>
            <a:endParaRPr lang="en-US" dirty="0"/>
          </a:p>
          <a:p>
            <a:r>
              <a:rPr lang="en-US" dirty="0"/>
              <a:t>beautify. Maybe reduce and save time. DRAM system should cooperate more. Details in the paper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15877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baseline="0" dirty="0"/>
              <a:t>We characterized over 1500 DRAM chips of different DRAM types, technology nodes and manufacturers</a:t>
            </a:r>
          </a:p>
          <a:p>
            <a:r>
              <a:rPr lang="en-US" b="1" baseline="0" dirty="0"/>
              <a:t>[CLICK] we studied five state-of-the-art </a:t>
            </a:r>
            <a:r>
              <a:rPr lang="en-US" b="1" baseline="0" dirty="0" err="1"/>
              <a:t>RowHammer</a:t>
            </a:r>
            <a:r>
              <a:rPr lang="en-US" b="1" baseline="0" dirty="0"/>
              <a:t> mitigation mechanisms and an ideal refresh-based mechanism</a:t>
            </a:r>
          </a:p>
          <a:p>
            <a:endParaRPr lang="en-US" b="1" baseline="0" dirty="0"/>
          </a:p>
          <a:p>
            <a:r>
              <a:rPr lang="en-US" b="1" baseline="0" dirty="0"/>
              <a:t>[CLICK] and we made two key observations. </a:t>
            </a:r>
          </a:p>
          <a:p>
            <a:r>
              <a:rPr lang="en-US" b="1" baseline="0" dirty="0"/>
              <a:t>[CLICK] First, </a:t>
            </a:r>
            <a:r>
              <a:rPr lang="en-US" b="1" baseline="0" dirty="0" err="1"/>
              <a:t>RowHAmmer</a:t>
            </a:r>
            <a:r>
              <a:rPr lang="en-US" b="1" baseline="0" dirty="0"/>
              <a:t> is getting much worse. It takes much fewer hammers to induce </a:t>
            </a:r>
            <a:r>
              <a:rPr lang="en-US" b="1" baseline="0" dirty="0" err="1"/>
              <a:t>RowHAmmer</a:t>
            </a:r>
            <a:r>
              <a:rPr lang="en-US" b="1" baseline="0" dirty="0"/>
              <a:t> bit flips in newer chips </a:t>
            </a:r>
          </a:p>
          <a:p>
            <a:r>
              <a:rPr lang="en-US" b="1" baseline="0" dirty="0"/>
              <a:t>[CLICK] Second, existing mitigation mechanisms do not scale to DRAM chips that are more vulnerable to </a:t>
            </a:r>
            <a:r>
              <a:rPr lang="en-US" b="1" baseline="0" dirty="0" err="1"/>
              <a:t>RowHammer</a:t>
            </a:r>
            <a:endParaRPr lang="en-US" b="1" baseline="0" dirty="0"/>
          </a:p>
          <a:p>
            <a:endParaRPr lang="en-US" b="1" baseline="0" dirty="0"/>
          </a:p>
          <a:p>
            <a:r>
              <a:rPr lang="en-US" b="1" baseline="0" dirty="0"/>
              <a:t>[CLICK] we conclude that it is critical to do more research on </a:t>
            </a:r>
            <a:r>
              <a:rPr lang="en-US" b="1" baseline="0" dirty="0" err="1"/>
              <a:t>RowHammer</a:t>
            </a:r>
            <a:r>
              <a:rPr lang="en-US" b="1" baseline="0" dirty="0"/>
              <a:t> and develop scalable mitigation mechanisms to prevent </a:t>
            </a:r>
            <a:r>
              <a:rPr lang="en-US" b="1" baseline="0" dirty="0" err="1"/>
              <a:t>RowHammer</a:t>
            </a:r>
            <a:r>
              <a:rPr lang="en-US" b="1" baseline="0" dirty="0"/>
              <a:t> in future systems </a:t>
            </a:r>
          </a:p>
          <a:p>
            <a:endParaRPr lang="en-US" b="1" baseline="0" dirty="0"/>
          </a:p>
          <a:p>
            <a:endParaRPr lang="en-US" b="1" baseline="0" dirty="0"/>
          </a:p>
          <a:p>
            <a:r>
              <a:rPr lang="en-US" b="1" baseline="0"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1121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a:t>This concludes my talk . Thank you for your time and attention. For many more details, I invite you to read our ISCA 2020 paper.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F7F79D3-8C36-4CB5-B03B-F440DA7B71A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886015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928538" eaLnBrk="0" hangingPunct="0">
              <a:defRPr sz="2400">
                <a:solidFill>
                  <a:schemeClr val="tx1"/>
                </a:solidFill>
                <a:latin typeface="Arial" charset="0"/>
                <a:ea typeface="ＭＳ Ｐゴシック" charset="0"/>
                <a:cs typeface="ＭＳ Ｐゴシック" charset="0"/>
              </a:defRPr>
            </a:lvl1pPr>
            <a:lvl2pPr marL="757066" indent="-291179" defTabSz="928538" eaLnBrk="0" hangingPunct="0">
              <a:defRPr sz="2400">
                <a:solidFill>
                  <a:schemeClr val="tx1"/>
                </a:solidFill>
                <a:latin typeface="Arial" charset="0"/>
                <a:ea typeface="ＭＳ Ｐゴシック" charset="0"/>
              </a:defRPr>
            </a:lvl2pPr>
            <a:lvl3pPr marL="1164717" indent="-232943" defTabSz="928538" eaLnBrk="0" hangingPunct="0">
              <a:defRPr sz="2400">
                <a:solidFill>
                  <a:schemeClr val="tx1"/>
                </a:solidFill>
                <a:latin typeface="Arial" charset="0"/>
                <a:ea typeface="ＭＳ Ｐゴシック" charset="0"/>
              </a:defRPr>
            </a:lvl3pPr>
            <a:lvl4pPr marL="1630604" indent="-232943" defTabSz="928538" eaLnBrk="0" hangingPunct="0">
              <a:defRPr sz="2400">
                <a:solidFill>
                  <a:schemeClr val="tx1"/>
                </a:solidFill>
                <a:latin typeface="Arial" charset="0"/>
                <a:ea typeface="ＭＳ Ｐゴシック" charset="0"/>
              </a:defRPr>
            </a:lvl4pPr>
            <a:lvl5pPr marL="2096491" indent="-232943" defTabSz="928538" eaLnBrk="0" hangingPunct="0">
              <a:defRPr sz="2400">
                <a:solidFill>
                  <a:schemeClr val="tx1"/>
                </a:solidFill>
                <a:latin typeface="Arial" charset="0"/>
                <a:ea typeface="ＭＳ Ｐゴシック" charset="0"/>
              </a:defRPr>
            </a:lvl5pPr>
            <a:lvl6pPr marL="2562377" indent="-232943" defTabSz="928538" eaLnBrk="0" fontAlgn="base" hangingPunct="0">
              <a:spcBef>
                <a:spcPct val="0"/>
              </a:spcBef>
              <a:spcAft>
                <a:spcPct val="0"/>
              </a:spcAft>
              <a:defRPr sz="2400">
                <a:solidFill>
                  <a:schemeClr val="tx1"/>
                </a:solidFill>
                <a:latin typeface="Arial" charset="0"/>
                <a:ea typeface="ＭＳ Ｐゴシック" charset="0"/>
              </a:defRPr>
            </a:lvl6pPr>
            <a:lvl7pPr marL="3028264" indent="-232943" defTabSz="928538" eaLnBrk="0" fontAlgn="base" hangingPunct="0">
              <a:spcBef>
                <a:spcPct val="0"/>
              </a:spcBef>
              <a:spcAft>
                <a:spcPct val="0"/>
              </a:spcAft>
              <a:defRPr sz="2400">
                <a:solidFill>
                  <a:schemeClr val="tx1"/>
                </a:solidFill>
                <a:latin typeface="Arial" charset="0"/>
                <a:ea typeface="ＭＳ Ｐゴシック" charset="0"/>
              </a:defRPr>
            </a:lvl7pPr>
            <a:lvl8pPr marL="3494151" indent="-232943" defTabSz="928538" eaLnBrk="0" fontAlgn="base" hangingPunct="0">
              <a:spcBef>
                <a:spcPct val="0"/>
              </a:spcBef>
              <a:spcAft>
                <a:spcPct val="0"/>
              </a:spcAft>
              <a:defRPr sz="2400">
                <a:solidFill>
                  <a:schemeClr val="tx1"/>
                </a:solidFill>
                <a:latin typeface="Arial" charset="0"/>
                <a:ea typeface="ＭＳ Ｐゴシック" charset="0"/>
              </a:defRPr>
            </a:lvl8pPr>
            <a:lvl9pPr marL="3960038" indent="-232943" defTabSz="928538" eaLnBrk="0" fontAlgn="base" hangingPunct="0">
              <a:spcBef>
                <a:spcPct val="0"/>
              </a:spcBef>
              <a:spcAft>
                <a:spcPct val="0"/>
              </a:spcAft>
              <a:defRPr sz="2400">
                <a:solidFill>
                  <a:schemeClr val="tx1"/>
                </a:solidFill>
                <a:latin typeface="Arial" charset="0"/>
                <a:ea typeface="ＭＳ Ｐゴシック" charset="0"/>
              </a:defRPr>
            </a:lvl9pPr>
          </a:lstStyle>
          <a:p>
            <a:pPr marL="0" marR="0" lvl="0" indent="0" algn="r" defTabSz="928538" rtl="0" eaLnBrk="1" fontAlgn="auto" latinLnBrk="0" hangingPunct="1">
              <a:lnSpc>
                <a:spcPct val="100000"/>
              </a:lnSpc>
              <a:spcBef>
                <a:spcPts val="0"/>
              </a:spcBef>
              <a:spcAft>
                <a:spcPts val="0"/>
              </a:spcAft>
              <a:buClrTx/>
              <a:buSzTx/>
              <a:buFontTx/>
              <a:buNone/>
              <a:tabLst/>
              <a:defRPr/>
            </a:pPr>
            <a:fld id="{D433A3D9-BADB-734B-A983-EA6AF1EA18FE}" type="slidenum">
              <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Arial" charset="0"/>
              </a:rPr>
              <a:pPr marL="0" marR="0" lvl="0" indent="0" algn="r" defTabSz="928538" rtl="0" eaLnBrk="1" fontAlgn="auto" latinLnBrk="0" hangingPunct="1">
                <a:lnSpc>
                  <a:spcPct val="100000"/>
                </a:lnSpc>
                <a:spcBef>
                  <a:spcPts val="0"/>
                </a:spcBef>
                <a:spcAft>
                  <a:spcPts val="0"/>
                </a:spcAft>
                <a:buClrTx/>
                <a:buSzTx/>
                <a:buFontTx/>
                <a:buNone/>
                <a:tabLst/>
                <a:defRPr/>
              </a:pPr>
              <a:t>45</a:t>
            </a:fld>
            <a:endParaRPr kumimoji="0" lang="en-US" sz="1200" b="0" i="0" u="none" strike="noStrike" kern="1200" cap="none" spc="0" normalizeH="0" baseline="0" noProof="0">
              <a:ln>
                <a:noFill/>
              </a:ln>
              <a:solidFill>
                <a:prstClr val="black"/>
              </a:solidFill>
              <a:effectLst/>
              <a:uLnTx/>
              <a:uFillTx/>
              <a:latin typeface="Arial" charset="0"/>
              <a:ea typeface="ＭＳ Ｐゴシック" charset="0"/>
              <a:cs typeface="Arial" charset="0"/>
            </a:endParaRPr>
          </a:p>
        </p:txBody>
      </p:sp>
      <p:sp>
        <p:nvSpPr>
          <p:cNvPr id="75778"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75779" name="Rectangle 3"/>
          <p:cNvSpPr>
            <a:spLocks noGrp="1" noChangeArrowheads="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endParaRPr lang="en-US">
              <a:latin typeface="Arial" charset="0"/>
            </a:endParaRPr>
          </a:p>
        </p:txBody>
      </p:sp>
    </p:spTree>
    <p:extLst>
      <p:ext uri="{BB962C8B-B14F-4D97-AF65-F5344CB8AC3E}">
        <p14:creationId xmlns:p14="http://schemas.microsoft.com/office/powerpoint/2010/main" val="9929691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11225">
              <a:spcBef>
                <a:spcPct val="30000"/>
              </a:spcBef>
              <a:defRPr sz="1200">
                <a:solidFill>
                  <a:schemeClr val="tx1"/>
                </a:solidFill>
                <a:latin typeface="Calibri" charset="0"/>
                <a:ea typeface="ＭＳ Ｐゴシック" charset="-128"/>
              </a:defRPr>
            </a:lvl1pPr>
            <a:lvl2pPr marL="742950" indent="-285750" defTabSz="911225">
              <a:spcBef>
                <a:spcPct val="30000"/>
              </a:spcBef>
              <a:defRPr sz="1200">
                <a:solidFill>
                  <a:schemeClr val="tx1"/>
                </a:solidFill>
                <a:latin typeface="Calibri" charset="0"/>
                <a:ea typeface="ＭＳ Ｐゴシック" charset="-128"/>
              </a:defRPr>
            </a:lvl2pPr>
            <a:lvl3pPr marL="1143000" indent="-228600" defTabSz="911225">
              <a:spcBef>
                <a:spcPct val="30000"/>
              </a:spcBef>
              <a:defRPr sz="1200">
                <a:solidFill>
                  <a:schemeClr val="tx1"/>
                </a:solidFill>
                <a:latin typeface="Calibri" charset="0"/>
                <a:ea typeface="ＭＳ Ｐゴシック" charset="-128"/>
              </a:defRPr>
            </a:lvl3pPr>
            <a:lvl4pPr marL="1600200" indent="-228600" defTabSz="911225">
              <a:spcBef>
                <a:spcPct val="30000"/>
              </a:spcBef>
              <a:defRPr sz="1200">
                <a:solidFill>
                  <a:schemeClr val="tx1"/>
                </a:solidFill>
                <a:latin typeface="Calibri" charset="0"/>
                <a:ea typeface="ＭＳ Ｐゴシック" charset="-128"/>
              </a:defRPr>
            </a:lvl4pPr>
            <a:lvl5pPr marL="2057400" indent="-228600" defTabSz="911225">
              <a:spcBef>
                <a:spcPct val="30000"/>
              </a:spcBef>
              <a:defRPr sz="1200">
                <a:solidFill>
                  <a:schemeClr val="tx1"/>
                </a:solidFill>
                <a:latin typeface="Calibri" charset="0"/>
                <a:ea typeface="ＭＳ Ｐゴシック" charset="-128"/>
              </a:defRPr>
            </a:lvl5pPr>
            <a:lvl6pPr marL="2514600" indent="-228600" defTabSz="911225" eaLnBrk="0" fontAlgn="base" hangingPunct="0">
              <a:spcBef>
                <a:spcPct val="30000"/>
              </a:spcBef>
              <a:spcAft>
                <a:spcPct val="0"/>
              </a:spcAft>
              <a:defRPr sz="1200">
                <a:solidFill>
                  <a:schemeClr val="tx1"/>
                </a:solidFill>
                <a:latin typeface="Calibri" charset="0"/>
                <a:ea typeface="ＭＳ Ｐゴシック" charset="-128"/>
              </a:defRPr>
            </a:lvl6pPr>
            <a:lvl7pPr marL="2971800" indent="-228600" defTabSz="911225" eaLnBrk="0" fontAlgn="base" hangingPunct="0">
              <a:spcBef>
                <a:spcPct val="30000"/>
              </a:spcBef>
              <a:spcAft>
                <a:spcPct val="0"/>
              </a:spcAft>
              <a:defRPr sz="1200">
                <a:solidFill>
                  <a:schemeClr val="tx1"/>
                </a:solidFill>
                <a:latin typeface="Calibri" charset="0"/>
                <a:ea typeface="ＭＳ Ｐゴシック" charset="-128"/>
              </a:defRPr>
            </a:lvl7pPr>
            <a:lvl8pPr marL="3429000" indent="-228600" defTabSz="911225" eaLnBrk="0" fontAlgn="base" hangingPunct="0">
              <a:spcBef>
                <a:spcPct val="30000"/>
              </a:spcBef>
              <a:spcAft>
                <a:spcPct val="0"/>
              </a:spcAft>
              <a:defRPr sz="1200">
                <a:solidFill>
                  <a:schemeClr val="tx1"/>
                </a:solidFill>
                <a:latin typeface="Calibri" charset="0"/>
                <a:ea typeface="ＭＳ Ｐゴシック" charset="-128"/>
              </a:defRPr>
            </a:lvl8pPr>
            <a:lvl9pPr marL="3886200" indent="-228600" defTabSz="911225" eaLnBrk="0" fontAlgn="base" hangingPunct="0">
              <a:spcBef>
                <a:spcPct val="30000"/>
              </a:spcBef>
              <a:spcAft>
                <a:spcPct val="0"/>
              </a:spcAft>
              <a:defRPr sz="1200">
                <a:solidFill>
                  <a:schemeClr val="tx1"/>
                </a:solidFill>
                <a:latin typeface="Calibri" charset="0"/>
                <a:ea typeface="ＭＳ Ｐゴシック" charset="-128"/>
              </a:defRPr>
            </a:lvl9pPr>
          </a:lstStyle>
          <a:p>
            <a:pPr marL="0" marR="0" lvl="0" indent="0" algn="r" defTabSz="911225" rtl="0" eaLnBrk="1" fontAlgn="base" latinLnBrk="0" hangingPunct="1">
              <a:lnSpc>
                <a:spcPct val="100000"/>
              </a:lnSpc>
              <a:spcBef>
                <a:spcPct val="0"/>
              </a:spcBef>
              <a:spcAft>
                <a:spcPct val="0"/>
              </a:spcAft>
              <a:buClrTx/>
              <a:buSzTx/>
              <a:buFontTx/>
              <a:buNone/>
              <a:tabLst/>
              <a:defRPr/>
            </a:pPr>
            <a:fld id="{F8EB913B-253C-AD49-B9C4-8FBF00D4106C}" type="slidenum">
              <a:rPr kumimoji="0" lang="en-US" altLang="en-US" sz="1200" b="0" i="0" u="none" strike="noStrike" kern="1200" cap="none" spc="0" normalizeH="0" baseline="0" noProof="0">
                <a:ln>
                  <a:noFill/>
                </a:ln>
                <a:solidFill>
                  <a:srgbClr val="000000"/>
                </a:solidFill>
                <a:effectLst/>
                <a:uLnTx/>
                <a:uFillTx/>
                <a:latin typeface="Arial" charset="0"/>
                <a:ea typeface="ＭＳ Ｐゴシック" charset="-128"/>
                <a:cs typeface="+mn-cs"/>
              </a:rPr>
              <a:pPr marL="0" marR="0" lvl="0" indent="0" algn="r" defTabSz="911225"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srgbClr val="000000"/>
              </a:solidFill>
              <a:effectLst/>
              <a:uLnTx/>
              <a:uFillTx/>
              <a:latin typeface="Arial" charset="0"/>
              <a:ea typeface="ＭＳ Ｐゴシック" charset="-128"/>
              <a:cs typeface="+mn-cs"/>
            </a:endParaRPr>
          </a:p>
        </p:txBody>
      </p:sp>
      <p:sp>
        <p:nvSpPr>
          <p:cNvPr id="97282"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97283" name="Rectangle 3"/>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eaLnBrk="1" hangingPunct="1">
              <a:spcBef>
                <a:spcPct val="0"/>
              </a:spcBef>
            </a:pPr>
            <a:endParaRPr lang="en-US" altLang="en-US">
              <a:latin typeface="Arial" charset="0"/>
              <a:ea typeface="ＭＳ Ｐゴシック" charset="-128"/>
            </a:endParaRPr>
          </a:p>
        </p:txBody>
      </p:sp>
    </p:spTree>
    <p:extLst>
      <p:ext uri="{BB962C8B-B14F-4D97-AF65-F5344CB8AC3E}">
        <p14:creationId xmlns:p14="http://schemas.microsoft.com/office/powerpoint/2010/main" val="1223611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motivation for this study is that </a:t>
            </a:r>
          </a:p>
          <a:p>
            <a:r>
              <a:rPr lang="en-US" dirty="0"/>
              <a:t>[CLICK] denser DRAM chips are more vulnerable to </a:t>
            </a:r>
            <a:r>
              <a:rPr lang="en-US" dirty="0" err="1"/>
              <a:t>RowHammer</a:t>
            </a:r>
            <a:endParaRPr lang="en-US" dirty="0"/>
          </a:p>
          <a:p>
            <a:r>
              <a:rPr lang="en-US" dirty="0"/>
              <a:t>[CLICK] Three prior works provide </a:t>
            </a:r>
            <a:r>
              <a:rPr lang="en-US" dirty="0" err="1"/>
              <a:t>RowHammer</a:t>
            </a:r>
            <a:r>
              <a:rPr lang="en-US" dirty="0"/>
              <a:t> characterization data on real DRAM chips. </a:t>
            </a:r>
          </a:p>
          <a:p>
            <a:r>
              <a:rPr lang="en-US" dirty="0"/>
              <a:t>[CLICK] However, there is no comprehensive experimental study that demonstrates how the </a:t>
            </a:r>
            <a:r>
              <a:rPr lang="en-US" dirty="0" err="1"/>
              <a:t>RowHammer</a:t>
            </a:r>
            <a:r>
              <a:rPr lang="en-US" dirty="0"/>
              <a:t> vulnerability scales across DRAM types and technology node generations and as DRAM chips become more dense </a:t>
            </a:r>
          </a:p>
          <a:p>
            <a:r>
              <a:rPr lang="en-US" dirty="0"/>
              <a:t>[CLICK] Therefore it is hard to identify whether current mitigation mechanisms will remain viable for future DRAM chips that are likely to be more vulnerable to </a:t>
            </a:r>
            <a:r>
              <a:rPr lang="en-US" dirty="0" err="1"/>
              <a:t>RowHammer</a:t>
            </a:r>
            <a:r>
              <a:rPr lang="en-US" dirty="0"/>
              <a:t>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42352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goal of this work is to </a:t>
            </a:r>
          </a:p>
          <a:p>
            <a:r>
              <a:rPr lang="en-US" dirty="0"/>
              <a:t>[CLICK] First, experimentally demonstrate how vulnerable modern DRAM chips are to </a:t>
            </a:r>
            <a:r>
              <a:rPr lang="en-US" dirty="0" err="1"/>
              <a:t>RowHammer</a:t>
            </a:r>
            <a:r>
              <a:rPr lang="en-US" dirty="0"/>
              <a:t> and predict how this vulnerability will scale going forward and</a:t>
            </a:r>
          </a:p>
          <a:p>
            <a:r>
              <a:rPr lang="en-US" dirty="0"/>
              <a:t>[CLICK] Second, we want to study the viability of current mitigation mechanisms on more vulnerable chips. </a:t>
            </a:r>
          </a:p>
          <a:p>
            <a:endParaRPr lang="en-US"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21950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three separate testing infrastructures for each DRAM standard or type that we characterize in this work. </a:t>
            </a:r>
          </a:p>
          <a:p>
            <a:r>
              <a:rPr lang="en-US" dirty="0"/>
              <a:t>We use one FPGA-based </a:t>
            </a:r>
            <a:r>
              <a:rPr lang="en-US" dirty="0" err="1"/>
              <a:t>SoftMC</a:t>
            </a:r>
            <a:r>
              <a:rPr lang="en-US" dirty="0"/>
              <a:t> infrastructure for DDR3 chips and another for DDR4 chips. </a:t>
            </a:r>
          </a:p>
          <a:p>
            <a:r>
              <a:rPr lang="en-US" dirty="0"/>
              <a:t>We also use an in-house testing hardware infrastructure to examine LPDDR4 chips </a:t>
            </a:r>
          </a:p>
          <a:p>
            <a:endParaRPr lang="en-US" dirty="0"/>
          </a:p>
          <a:p>
            <a:r>
              <a:rPr lang="en-US" dirty="0"/>
              <a:t>Across our infrastructures, we have fine-grained control over DRAM commands, timing parameters, and temperatures </a:t>
            </a:r>
          </a:p>
          <a:p>
            <a:r>
              <a:rPr lang="en-US" dirty="0"/>
              <a:t>Below is an example of our FPGA-based DDR4 testing infrastructure.</a:t>
            </a:r>
          </a:p>
          <a:p>
            <a:endParaRPr lang="en-US" dirty="0"/>
          </a:p>
          <a:p>
            <a:r>
              <a:rPr lang="en-US" dirty="0"/>
              <a: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0038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show a table that lists all the DRAM chips that we test</a:t>
            </a:r>
          </a:p>
          <a:p>
            <a:r>
              <a:rPr lang="en-US" dirty="0"/>
              <a:t>[CLICK] We characterize over 1500 DRAM chips from 300 DRAM modules </a:t>
            </a:r>
          </a:p>
          <a:p>
            <a:r>
              <a:rPr lang="en-US" dirty="0"/>
              <a:t>[CLICK] spanning the three major DRAM manufacturers which we anonymize as A, B, and C</a:t>
            </a:r>
          </a:p>
          <a:p>
            <a:r>
              <a:rPr lang="en-US" dirty="0"/>
              <a:t>[CLICK] of three DRAM types or standards DDR3, DDR4, and LPDDR4. We note that LPDDR4 chips that we test implement on-die ECC. </a:t>
            </a:r>
          </a:p>
          <a:p>
            <a:r>
              <a:rPr lang="en-US" dirty="0"/>
              <a:t>[CLICK] We identify two technology nodes per DRAM type (old/new, 1x and 1y) , which we categorize based on manufacturing date, datasheet publication date, purchase date, and characterization results</a:t>
            </a:r>
          </a:p>
          <a:p>
            <a:endParaRPr lang="en-US" dirty="0"/>
          </a:p>
          <a:p>
            <a:r>
              <a:rPr lang="en-US" dirty="0"/>
              <a:t>[CLICK] we define the term type-node which refers to the configuration describing a chip’s type and technology node generation. Across the chips we characterize, we identify the 6 DRAM type-node configurations listed</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792388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dirty="0"/>
              <a:t>[CLICK] To characterize our DRAM chips at worst-case conditions we take two measures: </a:t>
            </a:r>
          </a:p>
          <a:p>
            <a:r>
              <a:rPr lang="en-US" dirty="0"/>
              <a:t>[CLICK] First, we prevent external sources of interference such that the core loop of testing (or the code sequence that repeatedly activates rows) can run consistently as desired and without interruptions </a:t>
            </a:r>
          </a:p>
          <a:p>
            <a:r>
              <a:rPr lang="en-US" dirty="0"/>
              <a:t>[CLICK] During the core loop of testing, we disable </a:t>
            </a:r>
          </a:p>
          <a:p>
            <a:r>
              <a:rPr lang="en-US" dirty="0"/>
              <a:t>[CLICK] DRAM refresh so the victim rows are not refreshed during a </a:t>
            </a:r>
            <a:r>
              <a:rPr lang="en-US" dirty="0" err="1"/>
              <a:t>RowHammer</a:t>
            </a:r>
            <a:r>
              <a:rPr lang="en-US" dirty="0"/>
              <a:t> test, </a:t>
            </a:r>
          </a:p>
          <a:p>
            <a:r>
              <a:rPr lang="en-US" dirty="0"/>
              <a:t>[CLICK] DRAM calibration events to minimize variation in test timings</a:t>
            </a:r>
          </a:p>
          <a:p>
            <a:r>
              <a:rPr lang="en-US" dirty="0"/>
              <a:t>[CLICK] and </a:t>
            </a:r>
            <a:r>
              <a:rPr lang="en-US" dirty="0" err="1"/>
              <a:t>RowHammer</a:t>
            </a:r>
            <a:r>
              <a:rPr lang="en-US" dirty="0"/>
              <a:t> mitigation mechanisms to ensure that we can directly observe circuit-level bit flips such that we can make conclusions about DRAM vulnerability to </a:t>
            </a:r>
            <a:r>
              <a:rPr lang="en-US" dirty="0" err="1"/>
              <a:t>RowHammer</a:t>
            </a:r>
            <a:r>
              <a:rPr lang="en-US" dirty="0"/>
              <a:t> at the circuit technology level rather than the system level. </a:t>
            </a:r>
          </a:p>
          <a:p>
            <a:r>
              <a:rPr lang="en-US" dirty="0"/>
              <a:t>[CLICK] we also ensure that the core loop of our test runs for shorter than the refresh window to prevent retention failures from interfering with our results</a:t>
            </a:r>
          </a:p>
          <a:p>
            <a:r>
              <a:rPr lang="en-US" dirty="0"/>
              <a:t>[CLICK] Second, we try to issue the worst-case access sequence for inducing </a:t>
            </a:r>
            <a:r>
              <a:rPr lang="en-US" dirty="0" err="1"/>
              <a:t>RowHammer</a:t>
            </a:r>
            <a:r>
              <a:rPr lang="en-US" dirty="0"/>
              <a:t> bit flips</a:t>
            </a:r>
          </a:p>
          <a:p>
            <a:r>
              <a:rPr lang="en-US" dirty="0"/>
              <a:t>[CLICK] we construct the worst-case access sequence based on observations from prior work</a:t>
            </a:r>
          </a:p>
          <a:p>
            <a:r>
              <a:rPr lang="en-US" dirty="0"/>
              <a:t>[CLICK] Using these observations, we test each row’s worst-case vulnerability to </a:t>
            </a:r>
            <a:r>
              <a:rPr lang="en-US" dirty="0" err="1"/>
              <a:t>RowHammer</a:t>
            </a:r>
            <a:r>
              <a:rPr lang="en-US" dirty="0"/>
              <a:t> by repeatedly accessing the two directly physically-adjacent rows as fast as possible</a:t>
            </a:r>
          </a:p>
          <a:p>
            <a:r>
              <a:rPr lang="en-US" dirty="0"/>
              <a:t>[CLICK] We refer to our paper for more details on the worst-case access sequence </a:t>
            </a:r>
          </a:p>
          <a:p>
            <a:endParaRPr lang="en-US" dirty="0"/>
          </a:p>
          <a:p>
            <a:endParaRPr lang="en-US" dirty="0"/>
          </a:p>
          <a:p>
            <a:r>
              <a:rPr lang="en-US" dirty="0"/>
              <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E676A0-33B1-4B4B-B1AA-B0B917FCAA9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22973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7.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3.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4.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5.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6.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8.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7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0.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1.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2.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3.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4.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5.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6.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89.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9.xml"/></Relationships>
</file>

<file path=ppt/slideLayouts/_rels/slideLayout19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5.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7.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8.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19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00.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1.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0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3.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4.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5.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6.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7.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8.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09.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5.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6.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7.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8.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19.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0.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2.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3.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5.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6.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7.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0.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7.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4.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5.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6.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49.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0.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1.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2.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3.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5.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6.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1.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7.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8.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9.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70.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71.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2.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3.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4.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5.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7.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79.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80.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1.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2.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3.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4.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5.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6.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8.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290.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1.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2.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3.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4.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5.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6.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7.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9.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0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1.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2.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3.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4.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5.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6.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7.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8.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0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0.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1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3.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4.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5.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6.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7.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8.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9.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2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1.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2.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2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4.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5.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6.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7.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8.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9.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330.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2.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3.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3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5.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6.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7.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8.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9.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0.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1.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3.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4.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4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6.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7.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8.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9.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0.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1.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2.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4.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5.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5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7.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8.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59.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0.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1.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2.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3.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5.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6.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36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68.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69.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0.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1.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2.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3.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4.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5.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6.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7.xml.rels><?xml version="1.0" encoding="UTF-8" standalone="yes"?>
<Relationships xmlns="http://schemas.openxmlformats.org/package/2006/relationships"><Relationship Id="rId1" Type="http://schemas.openxmlformats.org/officeDocument/2006/relationships/slideMaster" Target="../slideMasters/slideMaster35.xml"/></Relationships>
</file>

<file path=ppt/slideLayouts/_rels/slideLayout37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79.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0.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1.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2.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3.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4.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5.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6.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7.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8.xml.rels><?xml version="1.0" encoding="UTF-8" standalone="yes"?>
<Relationships xmlns="http://schemas.openxmlformats.org/package/2006/relationships"><Relationship Id="rId1" Type="http://schemas.openxmlformats.org/officeDocument/2006/relationships/slideMaster" Target="../slideMasters/slideMaster36.xml"/></Relationships>
</file>

<file path=ppt/slideLayouts/_rels/slideLayout38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0.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1.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2.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3.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4.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5.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6.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7.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8.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399.xml.rels><?xml version="1.0" encoding="UTF-8" standalone="yes"?>
<Relationships xmlns="http://schemas.openxmlformats.org/package/2006/relationships"><Relationship Id="rId1" Type="http://schemas.openxmlformats.org/officeDocument/2006/relationships/slideMaster" Target="../slideMasters/slideMaster37.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0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1.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2.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3.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4.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5.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6.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7.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8.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09.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0.xml.rels><?xml version="1.0" encoding="UTF-8" standalone="yes"?>
<Relationships xmlns="http://schemas.openxmlformats.org/package/2006/relationships"><Relationship Id="rId1" Type="http://schemas.openxmlformats.org/officeDocument/2006/relationships/slideMaster" Target="../slideMasters/slideMaster38.xml"/></Relationships>
</file>

<file path=ppt/slideLayouts/_rels/slideLayout41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3.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4.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5.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6.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7.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8.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19.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0.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1.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2.xml.rels><?xml version="1.0" encoding="UTF-8" standalone="yes"?>
<Relationships xmlns="http://schemas.openxmlformats.org/package/2006/relationships"><Relationship Id="rId1" Type="http://schemas.openxmlformats.org/officeDocument/2006/relationships/slideMaster" Target="../slideMasters/slideMaster39.xml"/></Relationships>
</file>

<file path=ppt/slideLayouts/_rels/slideLayout4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0.xml"/></Relationships>
</file>

<file path=ppt/slideLayouts/_rels/slideLayout42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5.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6.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7.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8.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29.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0.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1.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2.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3.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4.xml.rels><?xml version="1.0" encoding="UTF-8" standalone="yes"?>
<Relationships xmlns="http://schemas.openxmlformats.org/package/2006/relationships"><Relationship Id="rId1" Type="http://schemas.openxmlformats.org/officeDocument/2006/relationships/slideMaster" Target="../slideMasters/slideMaster40.xml"/></Relationships>
</file>

<file path=ppt/slideLayouts/_rels/slideLayout435.xml.rels><?xml version="1.0" encoding="UTF-8" standalone="yes"?>
<Relationships xmlns="http://schemas.openxmlformats.org/package/2006/relationships"><Relationship Id="rId1" Type="http://schemas.openxmlformats.org/officeDocument/2006/relationships/slideMaster" Target="../slideMasters/slideMaster41.xml"/></Relationships>
</file>

<file path=ppt/slideLayouts/_rels/slideLayout43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1.xml"/></Relationships>
</file>

<file path=ppt/slideLayouts/_rels/slideLayout43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3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39.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0.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1.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2.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3.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4.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5.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6.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7.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8.xml.rels><?xml version="1.0" encoding="UTF-8" standalone="yes"?>
<Relationships xmlns="http://schemas.openxmlformats.org/package/2006/relationships"><Relationship Id="rId1" Type="http://schemas.openxmlformats.org/officeDocument/2006/relationships/slideMaster" Target="../slideMasters/slideMaster42.xml"/></Relationships>
</file>

<file path=ppt/slideLayouts/_rels/slideLayout4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1.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2.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3.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4.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5.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6.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7.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8.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59.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0.xml.rels><?xml version="1.0" encoding="UTF-8" standalone="yes"?>
<Relationships xmlns="http://schemas.openxmlformats.org/package/2006/relationships"><Relationship Id="rId1" Type="http://schemas.openxmlformats.org/officeDocument/2006/relationships/slideMaster" Target="../slideMasters/slideMaster43.xml"/></Relationships>
</file>

<file path=ppt/slideLayouts/_rels/slideLayout461.xml.rels><?xml version="1.0" encoding="UTF-8" standalone="yes"?>
<Relationships xmlns="http://schemas.openxmlformats.org/package/2006/relationships"><Relationship Id="rId1" Type="http://schemas.openxmlformats.org/officeDocument/2006/relationships/slideMaster" Target="../slideMasters/slideMaster44.xml"/></Relationships>
</file>

<file path=ppt/slideLayouts/_rels/slideLayout4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4.xml"/></Relationships>
</file>

<file path=ppt/slideLayouts/_rels/slideLayout46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4.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5.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6.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7.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8.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69.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0.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71.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72.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73.xml.rels><?xml version="1.0" encoding="UTF-8" standalone="yes"?>
<Relationships xmlns="http://schemas.openxmlformats.org/package/2006/relationships"><Relationship Id="rId1" Type="http://schemas.openxmlformats.org/officeDocument/2006/relationships/slideMaster" Target="../slideMasters/slideMaster45.xml"/></Relationships>
</file>

<file path=ppt/slideLayouts/_rels/slideLayout47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75.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76.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77.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78.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79.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0.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81.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82.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83.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84.xml.rels><?xml version="1.0" encoding="UTF-8" standalone="yes"?>
<Relationships xmlns="http://schemas.openxmlformats.org/package/2006/relationships"><Relationship Id="rId1" Type="http://schemas.openxmlformats.org/officeDocument/2006/relationships/slideMaster" Target="../slideMasters/slideMaster4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7.xml"/><Relationship Id="rId4" Type="http://schemas.openxmlformats.org/officeDocument/2006/relationships/image" Target="../media/image5.emf"/></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pPr/>
              <a:t>‹#›</a:t>
            </a:fld>
            <a:endParaRPr lang="en-US"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pPr/>
              <a:t>‹#›</a:t>
            </a:fld>
            <a:endParaRPr lang="en-US" altLang="en-US"/>
          </a:p>
        </p:txBody>
      </p:sp>
    </p:spTree>
  </p:cSld>
  <p:clrMapOvr>
    <a:masterClrMapping/>
  </p:clrMapOvr>
  <p:transition/>
</p:sldLayout>
</file>

<file path=ppt/slideLayouts/slideLayout10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26820733"/>
      </p:ext>
    </p:extLst>
  </p:cSld>
  <p:clrMapOvr>
    <a:masterClrMapping/>
  </p:clrMapOvr>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52077888"/>
      </p:ext>
    </p:extLst>
  </p:cSld>
  <p:clrMapOvr>
    <a:masterClrMapping/>
  </p:clrMapOvr>
  <p:transition/>
</p:sldLayout>
</file>

<file path=ppt/slideLayouts/slideLayout10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25" tIns="45713" rIns="91425" bIns="45713"/>
          <a:lstStyle/>
          <a:p>
            <a:pPr defTabSz="914259"/>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25" tIns="45713" rIns="91425" bIns="45713" numCol="1" anchor="b" anchorCtr="0" compatLnSpc="1">
            <a:prstTxWarp prst="textNoShape">
              <a:avLst/>
            </a:prstTxWarp>
          </a:bodyPr>
          <a:lstStyle>
            <a:lvl1pPr>
              <a:defRPr sz="1200">
                <a:latin typeface="Garamond" pitchFamily="18" charset="0"/>
              </a:defRPr>
            </a:lvl1pPr>
          </a:lstStyle>
          <a:p>
            <a:pPr defTabSz="914259"/>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02606719"/>
      </p:ext>
    </p:extLst>
  </p:cSld>
  <p:clrMapOvr>
    <a:masterClrMapping/>
  </p:clrMapOvr>
  <p:transition/>
</p:sldLayout>
</file>

<file path=ppt/slideLayouts/slideLayout1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369601064"/>
      </p:ext>
    </p:extLst>
  </p:cSld>
  <p:clrMapOvr>
    <a:masterClrMapping/>
  </p:clrMapOvr>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3"/>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6"/>
            <a:ext cx="7772400" cy="1500187"/>
          </a:xfrm>
        </p:spPr>
        <p:txBody>
          <a:bodyPr anchor="b"/>
          <a:lstStyle>
            <a:lvl1pPr marL="0" indent="0">
              <a:buNone/>
              <a:defRPr sz="2000"/>
            </a:lvl1pPr>
            <a:lvl2pPr marL="457130" indent="0">
              <a:buNone/>
              <a:defRPr sz="1800"/>
            </a:lvl2pPr>
            <a:lvl3pPr marL="914259" indent="0">
              <a:buNone/>
              <a:defRPr sz="1600"/>
            </a:lvl3pPr>
            <a:lvl4pPr marL="1371390" indent="0">
              <a:buNone/>
              <a:defRPr sz="1400"/>
            </a:lvl4pPr>
            <a:lvl5pPr marL="1828519" indent="0">
              <a:buNone/>
              <a:defRPr sz="1400"/>
            </a:lvl5pPr>
            <a:lvl6pPr marL="2285649" indent="0">
              <a:buNone/>
              <a:defRPr sz="1400"/>
            </a:lvl6pPr>
            <a:lvl7pPr marL="2742780" indent="0">
              <a:buNone/>
              <a:defRPr sz="1400"/>
            </a:lvl7pPr>
            <a:lvl8pPr marL="3199908" indent="0">
              <a:buNone/>
              <a:defRPr sz="1400"/>
            </a:lvl8pPr>
            <a:lvl9pPr marL="3657039"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947941158"/>
      </p:ext>
    </p:extLst>
  </p:cSld>
  <p:clrMapOvr>
    <a:masterClrMapping/>
  </p:clrMapOvr>
  <p:transition/>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342369188"/>
      </p:ext>
    </p:extLst>
  </p:cSld>
  <p:clrMapOvr>
    <a:masterClrMapping/>
  </p:clrMapOvr>
  <p:transition/>
</p:sldLayout>
</file>

<file path=ppt/slideLayouts/slideLayout1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0461306"/>
      </p:ext>
    </p:extLst>
  </p:cSld>
  <p:clrMapOvr>
    <a:masterClrMapping/>
  </p:clrMapOvr>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863792512"/>
      </p:ext>
    </p:extLst>
  </p:cSld>
  <p:clrMapOvr>
    <a:masterClrMapping/>
  </p:clrMapOvr>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20236361"/>
      </p:ext>
    </p:extLst>
  </p:cSld>
  <p:clrMapOvr>
    <a:masterClrMapping/>
  </p:clrMapOvr>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3"/>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7666625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pPr/>
              <a:t>‹#›</a:t>
            </a:fld>
            <a:endParaRPr lang="en-US" altLang="en-US"/>
          </a:p>
        </p:txBody>
      </p:sp>
    </p:spTree>
  </p:cSld>
  <p:clrMapOvr>
    <a:masterClrMapping/>
  </p:clrMapOvr>
  <p:transition/>
</p:sldLayout>
</file>

<file path=ppt/slideLayouts/slideLayout1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30" indent="0">
              <a:buNone/>
              <a:defRPr sz="2800"/>
            </a:lvl2pPr>
            <a:lvl3pPr marL="914259" indent="0">
              <a:buNone/>
              <a:defRPr sz="2400"/>
            </a:lvl3pPr>
            <a:lvl4pPr marL="1371390" indent="0">
              <a:buNone/>
              <a:defRPr sz="2000"/>
            </a:lvl4pPr>
            <a:lvl5pPr marL="1828519" indent="0">
              <a:buNone/>
              <a:defRPr sz="2000"/>
            </a:lvl5pPr>
            <a:lvl6pPr marL="2285649" indent="0">
              <a:buNone/>
              <a:defRPr sz="2000"/>
            </a:lvl6pPr>
            <a:lvl7pPr marL="2742780" indent="0">
              <a:buNone/>
              <a:defRPr sz="2000"/>
            </a:lvl7pPr>
            <a:lvl8pPr marL="3199908" indent="0">
              <a:buNone/>
              <a:defRPr sz="2000"/>
            </a:lvl8pPr>
            <a:lvl9pPr marL="3657039"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1785251"/>
      </p:ext>
    </p:extLst>
  </p:cSld>
  <p:clrMapOvr>
    <a:masterClrMapping/>
  </p:clrMapOvr>
  <p:transition/>
</p:sldLayout>
</file>

<file path=ppt/slideLayouts/slideLayout1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73190055"/>
      </p:ext>
    </p:extLst>
  </p:cSld>
  <p:clrMapOvr>
    <a:masterClrMapping/>
  </p:clrMapOvr>
  <p:transition/>
</p:sldLayout>
</file>

<file path=ppt/slideLayouts/slideLayout1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86774506"/>
      </p:ext>
    </p:extLst>
  </p:cSld>
  <p:clrMapOvr>
    <a:masterClrMapping/>
  </p:clrMapOvr>
  <p:transition/>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r>
              <a:rPr lang="en-US" altLang="en-US" dirty="0">
                <a:solidFill>
                  <a:srgbClr val="000000"/>
                </a:solidFill>
              </a:rPr>
              <a:t>CHIPPER: HPCA 2011</a:t>
            </a: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14546172"/>
      </p:ext>
    </p:extLst>
  </p:cSld>
  <p:clrMapOvr>
    <a:masterClrMapping/>
  </p:clrMapOvr>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xfrm>
            <a:off x="3124200" y="6248400"/>
            <a:ext cx="2895600" cy="395310"/>
          </a:xfrm>
          <a:ln/>
        </p:spPr>
        <p:txBody>
          <a:bodyPr/>
          <a:lstStyle>
            <a:lvl1pPr>
              <a:defRPr/>
            </a:lvl1pPr>
          </a:lstStyle>
          <a:p>
            <a:r>
              <a:rPr lang="en-US" altLang="en-US" dirty="0">
                <a:solidFill>
                  <a:srgbClr val="000000"/>
                </a:solidFill>
              </a:rPr>
              <a:t>CHIPPER: HPCA 2011</a:t>
            </a: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42110258"/>
      </p:ext>
    </p:extLst>
  </p:cSld>
  <p:clrMapOvr>
    <a:masterClrMapping/>
  </p:clrMapOvr>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r>
              <a:rPr lang="en-US" altLang="en-US" dirty="0">
                <a:solidFill>
                  <a:srgbClr val="000000"/>
                </a:solidFill>
              </a:rPr>
              <a:t>CHIPPER: HPCA 2011</a:t>
            </a: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064919528"/>
      </p:ext>
    </p:extLst>
  </p:cSld>
  <p:clrMapOvr>
    <a:masterClrMapping/>
  </p:clrMapOvr>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r>
              <a:rPr lang="en-US" altLang="en-US" dirty="0">
                <a:solidFill>
                  <a:srgbClr val="000000"/>
                </a:solidFill>
              </a:rPr>
              <a:t>CHIPPER: HPCA 2011</a:t>
            </a: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91959976"/>
      </p:ext>
    </p:extLst>
  </p:cSld>
  <p:clrMapOvr>
    <a:masterClrMapping/>
  </p:clrMapOvr>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r>
              <a:rPr lang="en-US" altLang="en-US" dirty="0">
                <a:solidFill>
                  <a:srgbClr val="000000"/>
                </a:solidFill>
              </a:rPr>
              <a:t>CHIPPER: HPCA 2011</a:t>
            </a: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40789655"/>
      </p:ext>
    </p:extLst>
  </p:cSld>
  <p:clrMapOvr>
    <a:masterClrMapping/>
  </p:clrMapOvr>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82437517"/>
      </p:ext>
    </p:extLst>
  </p:cSld>
  <p:clrMapOvr>
    <a:masterClrMapping/>
  </p:clrMapOvr>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79839402"/>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11737585"/>
      </p:ext>
    </p:extLst>
  </p:cSld>
  <p:clrMapOvr>
    <a:masterClrMapping/>
  </p:clrMapOvr>
  <p:transition/>
</p:sldLayout>
</file>

<file path=ppt/slideLayouts/slideLayout1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6838992"/>
      </p:ext>
    </p:extLst>
  </p:cSld>
  <p:clrMapOvr>
    <a:masterClrMapping/>
  </p:clrMapOvr>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89253517"/>
      </p:ext>
    </p:extLst>
  </p:cSld>
  <p:clrMapOvr>
    <a:masterClrMapping/>
  </p:clrMapOvr>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92485112"/>
      </p:ext>
    </p:extLst>
  </p:cSld>
  <p:clrMapOvr>
    <a:masterClrMapping/>
  </p:clrMapOvr>
  <p:transition/>
</p:sldLayout>
</file>

<file path=ppt/slideLayouts/slideLayout1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465939329"/>
      </p:ext>
    </p:extLst>
  </p:cSld>
  <p:clrMapOvr>
    <a:masterClrMapping/>
  </p:clrMapOvr>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97987462"/>
      </p:ext>
    </p:extLst>
  </p:cSld>
  <p:clrMapOvr>
    <a:masterClrMapping/>
  </p:clrMapOvr>
  <p:transition/>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367334739"/>
      </p:ext>
    </p:extLst>
  </p:cSld>
  <p:clrMapOvr>
    <a:masterClrMapping/>
  </p:clrMapOvr>
  <p:transition/>
</p:sldLayout>
</file>

<file path=ppt/slideLayouts/slideLayout1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398974618"/>
      </p:ext>
    </p:extLst>
  </p:cSld>
  <p:clrMapOvr>
    <a:masterClrMapping/>
  </p:clrMapOvr>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02148924"/>
      </p:ext>
    </p:extLst>
  </p:cSld>
  <p:clrMapOvr>
    <a:masterClrMapping/>
  </p:clrMapOvr>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46244487"/>
      </p:ext>
    </p:extLst>
  </p:cSld>
  <p:clrMapOvr>
    <a:masterClrMapping/>
  </p:clrMapOvr>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427776866"/>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43594966"/>
      </p:ext>
    </p:extLst>
  </p:cSld>
  <p:clrMapOvr>
    <a:masterClrMapping/>
  </p:clrMapOvr>
  <p:transition/>
</p:sldLayout>
</file>

<file path=ppt/slideLayouts/slideLayout1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659915277"/>
      </p:ext>
    </p:extLst>
  </p:cSld>
  <p:clrMapOvr>
    <a:masterClrMapping/>
  </p:clrMapOvr>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83009747"/>
      </p:ext>
    </p:extLst>
  </p:cSld>
  <p:clrMapOvr>
    <a:masterClrMapping/>
  </p:clrMapOvr>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2938578"/>
      </p:ext>
    </p:extLst>
  </p:cSld>
  <p:clrMapOvr>
    <a:masterClrMapping/>
  </p:clrMapOvr>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9996562"/>
      </p:ext>
    </p:extLst>
  </p:cSld>
  <p:clrMapOvr>
    <a:masterClrMapping/>
  </p:clrMapOvr>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99823875"/>
      </p:ext>
    </p:extLst>
  </p:cSld>
  <p:clrMapOvr>
    <a:masterClrMapping/>
  </p:clrMapOvr>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26627791"/>
      </p:ext>
    </p:extLst>
  </p:cSld>
  <p:clrMapOvr>
    <a:masterClrMapping/>
  </p:clrMapOvr>
  <p:transition/>
</p:sldLayout>
</file>

<file path=ppt/slideLayouts/slideLayout1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884908108"/>
      </p:ext>
    </p:extLst>
  </p:cSld>
  <p:clrMapOvr>
    <a:masterClrMapping/>
  </p:clrMapOvr>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084252285"/>
      </p:ext>
    </p:extLst>
  </p:cSld>
  <p:clrMapOvr>
    <a:masterClrMapping/>
  </p:clrMapOvr>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3481355"/>
      </p:ext>
    </p:extLst>
  </p:cSld>
  <p:clrMapOvr>
    <a:masterClrMapping/>
  </p:clrMapOvr>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72680472"/>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13963788"/>
      </p:ext>
    </p:extLst>
  </p:cSld>
  <p:clrMapOvr>
    <a:masterClrMapping/>
  </p:clrMapOvr>
  <p:transition/>
</p:sldLayout>
</file>

<file path=ppt/slideLayouts/slideLayout1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915242114"/>
      </p:ext>
    </p:extLst>
  </p:cSld>
  <p:clrMapOvr>
    <a:masterClrMapping/>
  </p:clrMapOvr>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39464020"/>
      </p:ext>
    </p:extLst>
  </p:cSld>
  <p:clrMapOvr>
    <a:masterClrMapping/>
  </p:clrMapOvr>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76771237"/>
      </p:ext>
    </p:extLst>
  </p:cSld>
  <p:clrMapOvr>
    <a:masterClrMapping/>
  </p:clrMapOvr>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894381690"/>
      </p:ext>
    </p:extLst>
  </p:cSld>
  <p:clrMapOvr>
    <a:masterClrMapping/>
  </p:clrMapOvr>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55737539"/>
      </p:ext>
    </p:extLst>
  </p:cSld>
  <p:clrMapOvr>
    <a:masterClrMapping/>
  </p:clrMapOvr>
  <p:transition/>
</p:sldLayout>
</file>

<file path=ppt/slideLayouts/slideLayout1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75964383"/>
      </p:ext>
    </p:extLst>
  </p:cSld>
  <p:clrMapOvr>
    <a:masterClrMapping/>
  </p:clrMapOvr>
  <p:transition/>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16" tIns="45709" rIns="91416" bIns="45709"/>
          <a:lstStyle/>
          <a:p>
            <a:pPr defTabSz="914165"/>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16" tIns="45709" rIns="91416" bIns="45709" numCol="1" anchor="b" anchorCtr="0" compatLnSpc="1">
            <a:prstTxWarp prst="textNoShape">
              <a:avLst/>
            </a:prstTxWarp>
          </a:bodyPr>
          <a:lstStyle>
            <a:lvl1pPr>
              <a:defRPr sz="1200">
                <a:latin typeface="Garamond" pitchFamily="18" charset="0"/>
              </a:defRPr>
            </a:lvl1pPr>
          </a:lstStyle>
          <a:p>
            <a:pPr defTabSz="914165"/>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47102026"/>
      </p:ext>
    </p:extLst>
  </p:cSld>
  <p:clrMapOvr>
    <a:masterClrMapping/>
  </p:clrMapOvr>
  <p:transition/>
</p:sldLayout>
</file>

<file path=ppt/slideLayouts/slideLayout1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851157730"/>
      </p:ext>
    </p:extLst>
  </p:cSld>
  <p:clrMapOvr>
    <a:masterClrMapping/>
  </p:clrMapOvr>
  <p:transition/>
</p:sldLayout>
</file>

<file path=ppt/slideLayouts/slideLayout14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5"/>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8"/>
            <a:ext cx="7772400" cy="1500187"/>
          </a:xfrm>
        </p:spPr>
        <p:txBody>
          <a:bodyPr anchor="b"/>
          <a:lstStyle>
            <a:lvl1pPr marL="0" indent="0">
              <a:buNone/>
              <a:defRPr sz="2000"/>
            </a:lvl1pPr>
            <a:lvl2pPr marL="457082" indent="0">
              <a:buNone/>
              <a:defRPr sz="1800"/>
            </a:lvl2pPr>
            <a:lvl3pPr marL="914165" indent="0">
              <a:buNone/>
              <a:defRPr sz="1600"/>
            </a:lvl3pPr>
            <a:lvl4pPr marL="1371250" indent="0">
              <a:buNone/>
              <a:defRPr sz="1400"/>
            </a:lvl4pPr>
            <a:lvl5pPr marL="1828332" indent="0">
              <a:buNone/>
              <a:defRPr sz="1400"/>
            </a:lvl5pPr>
            <a:lvl6pPr marL="2285415" indent="0">
              <a:buNone/>
              <a:defRPr sz="1400"/>
            </a:lvl6pPr>
            <a:lvl7pPr marL="2742500" indent="0">
              <a:buNone/>
              <a:defRPr sz="1400"/>
            </a:lvl7pPr>
            <a:lvl8pPr marL="3199580" indent="0">
              <a:buNone/>
              <a:defRPr sz="1400"/>
            </a:lvl8pPr>
            <a:lvl9pPr marL="3656665"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18104299"/>
      </p:ext>
    </p:extLst>
  </p:cSld>
  <p:clrMapOvr>
    <a:masterClrMapping/>
  </p:clrMapOvr>
  <p:transition/>
</p:sldLayout>
</file>

<file path=ppt/slideLayouts/slideLayout14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329900483"/>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40197620"/>
      </p:ext>
    </p:extLst>
  </p:cSld>
  <p:clrMapOvr>
    <a:masterClrMapping/>
  </p:clrMapOvr>
  <p:transition/>
</p:sldLayout>
</file>

<file path=ppt/slideLayouts/slideLayout15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53385155"/>
      </p:ext>
    </p:extLst>
  </p:cSld>
  <p:clrMapOvr>
    <a:masterClrMapping/>
  </p:clrMapOvr>
  <p:transition/>
</p:sldLayout>
</file>

<file path=ppt/slideLayouts/slideLayout15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42013795"/>
      </p:ext>
    </p:extLst>
  </p:cSld>
  <p:clrMapOvr>
    <a:masterClrMapping/>
  </p:clrMapOvr>
  <p:transition/>
</p:sldLayout>
</file>

<file path=ppt/slideLayouts/slideLayout15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12506705"/>
      </p:ext>
    </p:extLst>
  </p:cSld>
  <p:clrMapOvr>
    <a:masterClrMapping/>
  </p:clrMapOvr>
  <p:transition/>
</p:sldLayout>
</file>

<file path=ppt/slideLayouts/slideLayout15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5"/>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56184746"/>
      </p:ext>
    </p:extLst>
  </p:cSld>
  <p:clrMapOvr>
    <a:masterClrMapping/>
  </p:clrMapOvr>
  <p:transition/>
</p:sldLayout>
</file>

<file path=ppt/slideLayouts/slideLayout15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82" indent="0">
              <a:buNone/>
              <a:defRPr sz="2800"/>
            </a:lvl2pPr>
            <a:lvl3pPr marL="914165" indent="0">
              <a:buNone/>
              <a:defRPr sz="2400"/>
            </a:lvl3pPr>
            <a:lvl4pPr marL="1371250" indent="0">
              <a:buNone/>
              <a:defRPr sz="2000"/>
            </a:lvl4pPr>
            <a:lvl5pPr marL="1828332" indent="0">
              <a:buNone/>
              <a:defRPr sz="2000"/>
            </a:lvl5pPr>
            <a:lvl6pPr marL="2285415" indent="0">
              <a:buNone/>
              <a:defRPr sz="2000"/>
            </a:lvl6pPr>
            <a:lvl7pPr marL="2742500" indent="0">
              <a:buNone/>
              <a:defRPr sz="2000"/>
            </a:lvl7pPr>
            <a:lvl8pPr marL="3199580" indent="0">
              <a:buNone/>
              <a:defRPr sz="2000"/>
            </a:lvl8pPr>
            <a:lvl9pPr marL="3656665"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599774164"/>
      </p:ext>
    </p:extLst>
  </p:cSld>
  <p:clrMapOvr>
    <a:masterClrMapping/>
  </p:clrMapOvr>
  <p:transition/>
</p:sldLayout>
</file>

<file path=ppt/slideLayouts/slideLayout15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89804165"/>
      </p:ext>
    </p:extLst>
  </p:cSld>
  <p:clrMapOvr>
    <a:masterClrMapping/>
  </p:clrMapOvr>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045264924"/>
      </p:ext>
    </p:extLst>
  </p:cSld>
  <p:clrMapOvr>
    <a:masterClrMapping/>
  </p:clrMapOvr>
  <p:transition/>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16" tIns="45709" rIns="91416" bIns="45709"/>
          <a:lstStyle/>
          <a:p>
            <a:pPr defTabSz="914165"/>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16" tIns="45709" rIns="91416" bIns="45709" numCol="1" anchor="b" anchorCtr="0" compatLnSpc="1">
            <a:prstTxWarp prst="textNoShape">
              <a:avLst/>
            </a:prstTxWarp>
          </a:bodyPr>
          <a:lstStyle>
            <a:lvl1pPr>
              <a:defRPr sz="1200">
                <a:latin typeface="Garamond" pitchFamily="18" charset="0"/>
              </a:defRPr>
            </a:lvl1pPr>
          </a:lstStyle>
          <a:p>
            <a:pPr defTabSz="914165"/>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04588555"/>
      </p:ext>
    </p:extLst>
  </p:cSld>
  <p:clrMapOvr>
    <a:masterClrMapping/>
  </p:clrMapOvr>
  <p:transition/>
</p:sldLayout>
</file>

<file path=ppt/slideLayouts/slideLayout15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637595845"/>
      </p:ext>
    </p:extLst>
  </p:cSld>
  <p:clrMapOvr>
    <a:masterClrMapping/>
  </p:clrMapOvr>
  <p:transition/>
</p:sldLayout>
</file>

<file path=ppt/slideLayouts/slideLayout15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5"/>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8"/>
            <a:ext cx="7772400" cy="1500187"/>
          </a:xfrm>
        </p:spPr>
        <p:txBody>
          <a:bodyPr anchor="b"/>
          <a:lstStyle>
            <a:lvl1pPr marL="0" indent="0">
              <a:buNone/>
              <a:defRPr sz="2000"/>
            </a:lvl1pPr>
            <a:lvl2pPr marL="457082" indent="0">
              <a:buNone/>
              <a:defRPr sz="1800"/>
            </a:lvl2pPr>
            <a:lvl3pPr marL="914165" indent="0">
              <a:buNone/>
              <a:defRPr sz="1600"/>
            </a:lvl3pPr>
            <a:lvl4pPr marL="1371250" indent="0">
              <a:buNone/>
              <a:defRPr sz="1400"/>
            </a:lvl4pPr>
            <a:lvl5pPr marL="1828332" indent="0">
              <a:buNone/>
              <a:defRPr sz="1400"/>
            </a:lvl5pPr>
            <a:lvl6pPr marL="2285415" indent="0">
              <a:buNone/>
              <a:defRPr sz="1400"/>
            </a:lvl6pPr>
            <a:lvl7pPr marL="2742500" indent="0">
              <a:buNone/>
              <a:defRPr sz="1400"/>
            </a:lvl7pPr>
            <a:lvl8pPr marL="3199580" indent="0">
              <a:buNone/>
              <a:defRPr sz="1400"/>
            </a:lvl8pPr>
            <a:lvl9pPr marL="3656665"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14865600"/>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64914348"/>
      </p:ext>
    </p:extLst>
  </p:cSld>
  <p:clrMapOvr>
    <a:masterClrMapping/>
  </p:clrMapOvr>
  <p:transition/>
</p:sldLayout>
</file>

<file path=ppt/slideLayouts/slideLayout16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09087117"/>
      </p:ext>
    </p:extLst>
  </p:cSld>
  <p:clrMapOvr>
    <a:masterClrMapping/>
  </p:clrMapOvr>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476221515"/>
      </p:ext>
    </p:extLst>
  </p:cSld>
  <p:clrMapOvr>
    <a:masterClrMapping/>
  </p:clrMapOvr>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03218779"/>
      </p:ext>
    </p:extLst>
  </p:cSld>
  <p:clrMapOvr>
    <a:masterClrMapping/>
  </p:clrMapOvr>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19316749"/>
      </p:ext>
    </p:extLst>
  </p:cSld>
  <p:clrMapOvr>
    <a:masterClrMapping/>
  </p:clrMapOvr>
  <p:transition/>
</p:sldLayout>
</file>

<file path=ppt/slideLayouts/slideLayout16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5"/>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09382393"/>
      </p:ext>
    </p:extLst>
  </p:cSld>
  <p:clrMapOvr>
    <a:masterClrMapping/>
  </p:clrMapOvr>
  <p:transition/>
</p:sldLayout>
</file>

<file path=ppt/slideLayouts/slideLayout16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82" indent="0">
              <a:buNone/>
              <a:defRPr sz="2800"/>
            </a:lvl2pPr>
            <a:lvl3pPr marL="914165" indent="0">
              <a:buNone/>
              <a:defRPr sz="2400"/>
            </a:lvl3pPr>
            <a:lvl4pPr marL="1371250" indent="0">
              <a:buNone/>
              <a:defRPr sz="2000"/>
            </a:lvl4pPr>
            <a:lvl5pPr marL="1828332" indent="0">
              <a:buNone/>
              <a:defRPr sz="2000"/>
            </a:lvl5pPr>
            <a:lvl6pPr marL="2285415" indent="0">
              <a:buNone/>
              <a:defRPr sz="2000"/>
            </a:lvl6pPr>
            <a:lvl7pPr marL="2742500" indent="0">
              <a:buNone/>
              <a:defRPr sz="2000"/>
            </a:lvl7pPr>
            <a:lvl8pPr marL="3199580" indent="0">
              <a:buNone/>
              <a:defRPr sz="2000"/>
            </a:lvl8pPr>
            <a:lvl9pPr marL="3656665"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851510711"/>
      </p:ext>
    </p:extLst>
  </p:cSld>
  <p:clrMapOvr>
    <a:masterClrMapping/>
  </p:clrMapOvr>
  <p:transition/>
</p:sldLayout>
</file>

<file path=ppt/slideLayouts/slideLayout16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43736569"/>
      </p:ext>
    </p:extLst>
  </p:cSld>
  <p:clrMapOvr>
    <a:masterClrMapping/>
  </p:clrMapOvr>
  <p:transition/>
</p:sldLayout>
</file>

<file path=ppt/slideLayouts/slideLayout16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24059779"/>
      </p:ext>
    </p:extLst>
  </p:cSld>
  <p:clrMapOvr>
    <a:masterClrMapping/>
  </p:clrMapOvr>
  <p:transition/>
</p:sldLayout>
</file>

<file path=ppt/slideLayouts/slideLayout16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02" tIns="45702" rIns="91402" bIns="45702"/>
          <a:lstStyle/>
          <a:p>
            <a:pPr defTabSz="914024"/>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02" tIns="45702" rIns="91402" bIns="45702" numCol="1" anchor="b" anchorCtr="0" compatLnSpc="1">
            <a:prstTxWarp prst="textNoShape">
              <a:avLst/>
            </a:prstTxWarp>
          </a:bodyPr>
          <a:lstStyle>
            <a:lvl1pPr>
              <a:defRPr sz="1200">
                <a:latin typeface="Garamond" pitchFamily="18" charset="0"/>
              </a:defRPr>
            </a:lvl1pPr>
          </a:lstStyle>
          <a:p>
            <a:pPr defTabSz="914024"/>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57974614"/>
      </p:ext>
    </p:extLst>
  </p:cSld>
  <p:clrMapOvr>
    <a:masterClrMapping/>
  </p:clrMapOvr>
  <p:transition/>
</p:sldLayout>
</file>

<file path=ppt/slideLayouts/slideLayout16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88307966"/>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60563103"/>
      </p:ext>
    </p:extLst>
  </p:cSld>
  <p:clrMapOvr>
    <a:masterClrMapping/>
  </p:clrMapOvr>
  <p:transition/>
</p:sldLayout>
</file>

<file path=ppt/slideLayouts/slideLayout17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8"/>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21"/>
            <a:ext cx="7772400" cy="1500187"/>
          </a:xfrm>
        </p:spPr>
        <p:txBody>
          <a:bodyPr anchor="b"/>
          <a:lstStyle>
            <a:lvl1pPr marL="0" indent="0">
              <a:buNone/>
              <a:defRPr sz="2000"/>
            </a:lvl1pPr>
            <a:lvl2pPr marL="457011" indent="0">
              <a:buNone/>
              <a:defRPr sz="1800"/>
            </a:lvl2pPr>
            <a:lvl3pPr marL="914024" indent="0">
              <a:buNone/>
              <a:defRPr sz="1600"/>
            </a:lvl3pPr>
            <a:lvl4pPr marL="1371040" indent="0">
              <a:buNone/>
              <a:defRPr sz="1400"/>
            </a:lvl4pPr>
            <a:lvl5pPr marL="1828052" indent="0">
              <a:buNone/>
              <a:defRPr sz="1400"/>
            </a:lvl5pPr>
            <a:lvl6pPr marL="2285064" indent="0">
              <a:buNone/>
              <a:defRPr sz="1400"/>
            </a:lvl6pPr>
            <a:lvl7pPr marL="2742079" indent="0">
              <a:buNone/>
              <a:defRPr sz="1400"/>
            </a:lvl7pPr>
            <a:lvl8pPr marL="3199088" indent="0">
              <a:buNone/>
              <a:defRPr sz="1400"/>
            </a:lvl8pPr>
            <a:lvl9pPr marL="3656104"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470766992"/>
      </p:ext>
    </p:extLst>
  </p:cSld>
  <p:clrMapOvr>
    <a:masterClrMapping/>
  </p:clrMapOvr>
  <p:transition/>
</p:sldLayout>
</file>

<file path=ppt/slideLayouts/slideLayout17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2769532"/>
      </p:ext>
    </p:extLst>
  </p:cSld>
  <p:clrMapOvr>
    <a:masterClrMapping/>
  </p:clrMapOvr>
  <p:transition/>
</p:sldLayout>
</file>

<file path=ppt/slideLayouts/slideLayout17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11" indent="0">
              <a:buNone/>
              <a:defRPr sz="2000" b="1"/>
            </a:lvl2pPr>
            <a:lvl3pPr marL="914024" indent="0">
              <a:buNone/>
              <a:defRPr sz="1800" b="1"/>
            </a:lvl3pPr>
            <a:lvl4pPr marL="1371040" indent="0">
              <a:buNone/>
              <a:defRPr sz="1600" b="1"/>
            </a:lvl4pPr>
            <a:lvl5pPr marL="1828052" indent="0">
              <a:buNone/>
              <a:defRPr sz="1600" b="1"/>
            </a:lvl5pPr>
            <a:lvl6pPr marL="2285064" indent="0">
              <a:buNone/>
              <a:defRPr sz="1600" b="1"/>
            </a:lvl6pPr>
            <a:lvl7pPr marL="2742079" indent="0">
              <a:buNone/>
              <a:defRPr sz="1600" b="1"/>
            </a:lvl7pPr>
            <a:lvl8pPr marL="3199088" indent="0">
              <a:buNone/>
              <a:defRPr sz="1600" b="1"/>
            </a:lvl8pPr>
            <a:lvl9pPr marL="3656104"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011" indent="0">
              <a:buNone/>
              <a:defRPr sz="2000" b="1"/>
            </a:lvl2pPr>
            <a:lvl3pPr marL="914024" indent="0">
              <a:buNone/>
              <a:defRPr sz="1800" b="1"/>
            </a:lvl3pPr>
            <a:lvl4pPr marL="1371040" indent="0">
              <a:buNone/>
              <a:defRPr sz="1600" b="1"/>
            </a:lvl4pPr>
            <a:lvl5pPr marL="1828052" indent="0">
              <a:buNone/>
              <a:defRPr sz="1600" b="1"/>
            </a:lvl5pPr>
            <a:lvl6pPr marL="2285064" indent="0">
              <a:buNone/>
              <a:defRPr sz="1600" b="1"/>
            </a:lvl6pPr>
            <a:lvl7pPr marL="2742079" indent="0">
              <a:buNone/>
              <a:defRPr sz="1600" b="1"/>
            </a:lvl7pPr>
            <a:lvl8pPr marL="3199088" indent="0">
              <a:buNone/>
              <a:defRPr sz="1600" b="1"/>
            </a:lvl8pPr>
            <a:lvl9pPr marL="365610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28072713"/>
      </p:ext>
    </p:extLst>
  </p:cSld>
  <p:clrMapOvr>
    <a:masterClrMapping/>
  </p:clrMapOvr>
  <p:transition/>
</p:sldLayout>
</file>

<file path=ppt/slideLayouts/slideLayout17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4840216"/>
      </p:ext>
    </p:extLst>
  </p:cSld>
  <p:clrMapOvr>
    <a:masterClrMapping/>
  </p:clrMapOvr>
  <p:transition/>
</p:sldLayout>
</file>

<file path=ppt/slideLayouts/slideLayout17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63551887"/>
      </p:ext>
    </p:extLst>
  </p:cSld>
  <p:clrMapOvr>
    <a:masterClrMapping/>
  </p:clrMapOvr>
  <p:transition/>
</p:sldLayout>
</file>

<file path=ppt/slideLayouts/slideLayout17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8"/>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011" indent="0">
              <a:buNone/>
              <a:defRPr sz="1200"/>
            </a:lvl2pPr>
            <a:lvl3pPr marL="914024" indent="0">
              <a:buNone/>
              <a:defRPr sz="1000"/>
            </a:lvl3pPr>
            <a:lvl4pPr marL="1371040" indent="0">
              <a:buNone/>
              <a:defRPr sz="900"/>
            </a:lvl4pPr>
            <a:lvl5pPr marL="1828052" indent="0">
              <a:buNone/>
              <a:defRPr sz="900"/>
            </a:lvl5pPr>
            <a:lvl6pPr marL="2285064" indent="0">
              <a:buNone/>
              <a:defRPr sz="900"/>
            </a:lvl6pPr>
            <a:lvl7pPr marL="2742079" indent="0">
              <a:buNone/>
              <a:defRPr sz="900"/>
            </a:lvl7pPr>
            <a:lvl8pPr marL="3199088" indent="0">
              <a:buNone/>
              <a:defRPr sz="900"/>
            </a:lvl8pPr>
            <a:lvl9pPr marL="3656104"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312893416"/>
      </p:ext>
    </p:extLst>
  </p:cSld>
  <p:clrMapOvr>
    <a:masterClrMapping/>
  </p:clrMapOvr>
  <p:transition/>
</p:sldLayout>
</file>

<file path=ppt/slideLayouts/slideLayout17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11" indent="0">
              <a:buNone/>
              <a:defRPr sz="2800"/>
            </a:lvl2pPr>
            <a:lvl3pPr marL="914024" indent="0">
              <a:buNone/>
              <a:defRPr sz="2400"/>
            </a:lvl3pPr>
            <a:lvl4pPr marL="1371040" indent="0">
              <a:buNone/>
              <a:defRPr sz="2000"/>
            </a:lvl4pPr>
            <a:lvl5pPr marL="1828052" indent="0">
              <a:buNone/>
              <a:defRPr sz="2000"/>
            </a:lvl5pPr>
            <a:lvl6pPr marL="2285064" indent="0">
              <a:buNone/>
              <a:defRPr sz="2000"/>
            </a:lvl6pPr>
            <a:lvl7pPr marL="2742079" indent="0">
              <a:buNone/>
              <a:defRPr sz="2000"/>
            </a:lvl7pPr>
            <a:lvl8pPr marL="3199088" indent="0">
              <a:buNone/>
              <a:defRPr sz="2000"/>
            </a:lvl8pPr>
            <a:lvl9pPr marL="3656104"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11" indent="0">
              <a:buNone/>
              <a:defRPr sz="1200"/>
            </a:lvl2pPr>
            <a:lvl3pPr marL="914024" indent="0">
              <a:buNone/>
              <a:defRPr sz="1000"/>
            </a:lvl3pPr>
            <a:lvl4pPr marL="1371040" indent="0">
              <a:buNone/>
              <a:defRPr sz="900"/>
            </a:lvl4pPr>
            <a:lvl5pPr marL="1828052" indent="0">
              <a:buNone/>
              <a:defRPr sz="900"/>
            </a:lvl5pPr>
            <a:lvl6pPr marL="2285064" indent="0">
              <a:buNone/>
              <a:defRPr sz="900"/>
            </a:lvl6pPr>
            <a:lvl7pPr marL="2742079" indent="0">
              <a:buNone/>
              <a:defRPr sz="900"/>
            </a:lvl7pPr>
            <a:lvl8pPr marL="3199088" indent="0">
              <a:buNone/>
              <a:defRPr sz="900"/>
            </a:lvl8pPr>
            <a:lvl9pPr marL="3656104"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655623611"/>
      </p:ext>
    </p:extLst>
  </p:cSld>
  <p:clrMapOvr>
    <a:masterClrMapping/>
  </p:clrMapOvr>
  <p:transition/>
</p:sldLayout>
</file>

<file path=ppt/slideLayouts/slideLayout17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71074657"/>
      </p:ext>
    </p:extLst>
  </p:cSld>
  <p:clrMapOvr>
    <a:masterClrMapping/>
  </p:clrMapOvr>
  <p:transition/>
</p:sldLayout>
</file>

<file path=ppt/slideLayouts/slideLayout17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44777081"/>
      </p:ext>
    </p:extLst>
  </p:cSld>
  <p:clrMapOvr>
    <a:masterClrMapping/>
  </p:clrMapOvr>
  <p:transition/>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82878914"/>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60163028"/>
      </p:ext>
    </p:extLst>
  </p:cSld>
  <p:clrMapOvr>
    <a:masterClrMapping/>
  </p:clrMapOvr>
  <p:transition/>
</p:sldLayout>
</file>

<file path=ppt/slideLayouts/slideLayout18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80489629"/>
      </p:ext>
    </p:extLst>
  </p:cSld>
  <p:clrMapOvr>
    <a:masterClrMapping/>
  </p:clrMapOvr>
  <p:transition/>
</p:sldLayout>
</file>

<file path=ppt/slideLayouts/slideLayout18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15560"/>
      </p:ext>
    </p:extLst>
  </p:cSld>
  <p:clrMapOvr>
    <a:masterClrMapping/>
  </p:clrMapOvr>
  <p:transition/>
</p:sldLayout>
</file>

<file path=ppt/slideLayouts/slideLayout18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95459952"/>
      </p:ext>
    </p:extLst>
  </p:cSld>
  <p:clrMapOvr>
    <a:masterClrMapping/>
  </p:clrMapOvr>
  <p:transition/>
</p:sldLayout>
</file>

<file path=ppt/slideLayouts/slideLayout18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11123489"/>
      </p:ext>
    </p:extLst>
  </p:cSld>
  <p:clrMapOvr>
    <a:masterClrMapping/>
  </p:clrMapOvr>
  <p:transition/>
</p:sldLayout>
</file>

<file path=ppt/slideLayouts/slideLayout18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48066245"/>
      </p:ext>
    </p:extLst>
  </p:cSld>
  <p:clrMapOvr>
    <a:masterClrMapping/>
  </p:clrMapOvr>
  <p:transition/>
</p:sldLayout>
</file>

<file path=ppt/slideLayouts/slideLayout18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49883743"/>
      </p:ext>
    </p:extLst>
  </p:cSld>
  <p:clrMapOvr>
    <a:masterClrMapping/>
  </p:clrMapOvr>
  <p:transition/>
</p:sldLayout>
</file>

<file path=ppt/slideLayouts/slideLayout18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30224853"/>
      </p:ext>
    </p:extLst>
  </p:cSld>
  <p:clrMapOvr>
    <a:masterClrMapping/>
  </p:clrMapOvr>
  <p:transition/>
</p:sldLayout>
</file>

<file path=ppt/slideLayouts/slideLayout18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12647908"/>
      </p:ext>
    </p:extLst>
  </p:cSld>
  <p:clrMapOvr>
    <a:masterClrMapping/>
  </p:clrMapOvr>
  <p:transition/>
</p:sldLayout>
</file>

<file path=ppt/slideLayouts/slideLayout18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070390558"/>
      </p:ext>
    </p:extLst>
  </p:cSld>
  <p:clrMapOvr>
    <a:masterClrMapping/>
  </p:clrMapOvr>
  <p:transition/>
</p:sldLayout>
</file>

<file path=ppt/slideLayouts/slideLayout18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84037458"/>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86337853"/>
      </p:ext>
    </p:extLst>
  </p:cSld>
  <p:clrMapOvr>
    <a:masterClrMapping/>
  </p:clrMapOvr>
  <p:transition/>
</p:sldLayout>
</file>

<file path=ppt/slideLayouts/slideLayout19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descr="safari.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80975" y="6411913"/>
            <a:ext cx="1025525" cy="29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Rectangle 1029"/>
          <p:cNvSpPr>
            <a:spLocks noGrp="1" noChangeArrowheads="1"/>
          </p:cNvSpPr>
          <p:nvPr>
            <p:ph type="ftr" sz="quarter" idx="10"/>
          </p:nvPr>
        </p:nvSpPr>
        <p:spPr/>
        <p:txBody>
          <a:bodyPr/>
          <a:lstStyle>
            <a:lvl1pPr>
              <a:defRPr/>
            </a:lvl1pPr>
          </a:lstStyle>
          <a:p>
            <a:pPr>
              <a:defRPr/>
            </a:pPr>
            <a:endParaRPr lang="en-US"/>
          </a:p>
        </p:txBody>
      </p:sp>
      <p:sp>
        <p:nvSpPr>
          <p:cNvPr id="6" name="Rectangle 1030"/>
          <p:cNvSpPr>
            <a:spLocks noGrp="1" noChangeArrowheads="1"/>
          </p:cNvSpPr>
          <p:nvPr>
            <p:ph type="sldNum" sz="quarter" idx="11"/>
          </p:nvPr>
        </p:nvSpPr>
        <p:spPr/>
        <p:txBody>
          <a:bodyPr/>
          <a:lstStyle>
            <a:lvl1pPr>
              <a:defRPr/>
            </a:lvl1pPr>
          </a:lstStyle>
          <a:p>
            <a:pPr>
              <a:defRPr/>
            </a:pPr>
            <a:fld id="{02CDD642-5717-9C43-BCF7-E4F88A58C1C2}" type="slidenum">
              <a:rPr lang="en-US"/>
              <a:pPr>
                <a:defRPr/>
              </a:pPr>
              <a:t>‹#›</a:t>
            </a:fld>
            <a:endParaRPr lang="en-US"/>
          </a:p>
        </p:txBody>
      </p:sp>
    </p:spTree>
    <p:extLst>
      <p:ext uri="{BB962C8B-B14F-4D97-AF65-F5344CB8AC3E}">
        <p14:creationId xmlns:p14="http://schemas.microsoft.com/office/powerpoint/2010/main" val="1254422593"/>
      </p:ext>
    </p:extLst>
  </p:cSld>
  <p:clrMapOvr>
    <a:masterClrMapping/>
  </p:clrMapOvr>
  <p:transition/>
</p:sldLayout>
</file>

<file path=ppt/slideLayouts/slideLayout19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p>
        </p:txBody>
      </p:sp>
      <p:sp>
        <p:nvSpPr>
          <p:cNvPr id="5" name="Rectangle 1030"/>
          <p:cNvSpPr>
            <a:spLocks noGrp="1" noChangeArrowheads="1"/>
          </p:cNvSpPr>
          <p:nvPr>
            <p:ph type="sldNum" sz="quarter" idx="11"/>
          </p:nvPr>
        </p:nvSpPr>
        <p:spPr>
          <a:ln/>
        </p:spPr>
        <p:txBody>
          <a:bodyPr/>
          <a:lstStyle>
            <a:lvl1pPr>
              <a:defRPr/>
            </a:lvl1pPr>
          </a:lstStyle>
          <a:p>
            <a:pPr>
              <a:defRPr/>
            </a:pPr>
            <a:fld id="{FD84AC23-9DE4-C746-BC02-D3085298AE85}" type="slidenum">
              <a:rPr lang="en-US"/>
              <a:pPr>
                <a:defRPr/>
              </a:pPr>
              <a:t>‹#›</a:t>
            </a:fld>
            <a:endParaRPr lang="en-US"/>
          </a:p>
        </p:txBody>
      </p:sp>
    </p:spTree>
    <p:extLst>
      <p:ext uri="{BB962C8B-B14F-4D97-AF65-F5344CB8AC3E}">
        <p14:creationId xmlns:p14="http://schemas.microsoft.com/office/powerpoint/2010/main" val="3369825448"/>
      </p:ext>
    </p:extLst>
  </p:cSld>
  <p:clrMapOvr>
    <a:masterClrMapping/>
  </p:clrMapOvr>
  <p:transition/>
</p:sldLayout>
</file>

<file path=ppt/slideLayouts/slideLayout19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p>
        </p:txBody>
      </p:sp>
      <p:sp>
        <p:nvSpPr>
          <p:cNvPr id="5" name="Rectangle 1030"/>
          <p:cNvSpPr>
            <a:spLocks noGrp="1" noChangeArrowheads="1"/>
          </p:cNvSpPr>
          <p:nvPr>
            <p:ph type="sldNum" sz="quarter" idx="11"/>
          </p:nvPr>
        </p:nvSpPr>
        <p:spPr>
          <a:ln/>
        </p:spPr>
        <p:txBody>
          <a:bodyPr/>
          <a:lstStyle>
            <a:lvl1pPr>
              <a:defRPr/>
            </a:lvl1pPr>
          </a:lstStyle>
          <a:p>
            <a:pPr>
              <a:defRPr/>
            </a:pPr>
            <a:fld id="{39065027-C458-0F45-A175-76C38D629A02}" type="slidenum">
              <a:rPr lang="en-US"/>
              <a:pPr>
                <a:defRPr/>
              </a:pPr>
              <a:t>‹#›</a:t>
            </a:fld>
            <a:endParaRPr lang="en-US"/>
          </a:p>
        </p:txBody>
      </p:sp>
    </p:spTree>
    <p:extLst>
      <p:ext uri="{BB962C8B-B14F-4D97-AF65-F5344CB8AC3E}">
        <p14:creationId xmlns:p14="http://schemas.microsoft.com/office/powerpoint/2010/main" val="4240962719"/>
      </p:ext>
    </p:extLst>
  </p:cSld>
  <p:clrMapOvr>
    <a:masterClrMapping/>
  </p:clrMapOvr>
  <p:transition/>
</p:sldLayout>
</file>

<file path=ppt/slideLayouts/slideLayout19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p>
        </p:txBody>
      </p:sp>
      <p:sp>
        <p:nvSpPr>
          <p:cNvPr id="6" name="Rectangle 1030"/>
          <p:cNvSpPr>
            <a:spLocks noGrp="1" noChangeArrowheads="1"/>
          </p:cNvSpPr>
          <p:nvPr>
            <p:ph type="sldNum" sz="quarter" idx="11"/>
          </p:nvPr>
        </p:nvSpPr>
        <p:spPr>
          <a:ln/>
        </p:spPr>
        <p:txBody>
          <a:bodyPr/>
          <a:lstStyle>
            <a:lvl1pPr>
              <a:defRPr/>
            </a:lvl1pPr>
          </a:lstStyle>
          <a:p>
            <a:pPr>
              <a:defRPr/>
            </a:pPr>
            <a:fld id="{0B3F2552-3716-B24B-9F3D-FF7B024E8C3A}" type="slidenum">
              <a:rPr lang="en-US"/>
              <a:pPr>
                <a:defRPr/>
              </a:pPr>
              <a:t>‹#›</a:t>
            </a:fld>
            <a:endParaRPr lang="en-US"/>
          </a:p>
        </p:txBody>
      </p:sp>
    </p:spTree>
    <p:extLst>
      <p:ext uri="{BB962C8B-B14F-4D97-AF65-F5344CB8AC3E}">
        <p14:creationId xmlns:p14="http://schemas.microsoft.com/office/powerpoint/2010/main" val="3349633555"/>
      </p:ext>
    </p:extLst>
  </p:cSld>
  <p:clrMapOvr>
    <a:masterClrMapping/>
  </p:clrMapOvr>
  <p:transition/>
</p:sldLayout>
</file>

<file path=ppt/slideLayouts/slideLayout19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pPr>
              <a:defRPr/>
            </a:pPr>
            <a:endParaRPr lang="en-US"/>
          </a:p>
        </p:txBody>
      </p:sp>
      <p:sp>
        <p:nvSpPr>
          <p:cNvPr id="8" name="Rectangle 1030"/>
          <p:cNvSpPr>
            <a:spLocks noGrp="1" noChangeArrowheads="1"/>
          </p:cNvSpPr>
          <p:nvPr>
            <p:ph type="sldNum" sz="quarter" idx="11"/>
          </p:nvPr>
        </p:nvSpPr>
        <p:spPr>
          <a:ln/>
        </p:spPr>
        <p:txBody>
          <a:bodyPr/>
          <a:lstStyle>
            <a:lvl1pPr>
              <a:defRPr/>
            </a:lvl1pPr>
          </a:lstStyle>
          <a:p>
            <a:pPr>
              <a:defRPr/>
            </a:pPr>
            <a:fld id="{C07D5230-971F-2E41-8CFA-14A60A5B226D}" type="slidenum">
              <a:rPr lang="en-US"/>
              <a:pPr>
                <a:defRPr/>
              </a:pPr>
              <a:t>‹#›</a:t>
            </a:fld>
            <a:endParaRPr lang="en-US"/>
          </a:p>
        </p:txBody>
      </p:sp>
    </p:spTree>
    <p:extLst>
      <p:ext uri="{BB962C8B-B14F-4D97-AF65-F5344CB8AC3E}">
        <p14:creationId xmlns:p14="http://schemas.microsoft.com/office/powerpoint/2010/main" val="686320648"/>
      </p:ext>
    </p:extLst>
  </p:cSld>
  <p:clrMapOvr>
    <a:masterClrMapping/>
  </p:clrMapOvr>
  <p:transition/>
</p:sldLayout>
</file>

<file path=ppt/slideLayouts/slideLayout19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pPr>
              <a:defRPr/>
            </a:pPr>
            <a:endParaRPr lang="en-US"/>
          </a:p>
        </p:txBody>
      </p:sp>
      <p:sp>
        <p:nvSpPr>
          <p:cNvPr id="4" name="Rectangle 1030"/>
          <p:cNvSpPr>
            <a:spLocks noGrp="1" noChangeArrowheads="1"/>
          </p:cNvSpPr>
          <p:nvPr>
            <p:ph type="sldNum" sz="quarter" idx="11"/>
          </p:nvPr>
        </p:nvSpPr>
        <p:spPr>
          <a:ln/>
        </p:spPr>
        <p:txBody>
          <a:bodyPr/>
          <a:lstStyle>
            <a:lvl1pPr>
              <a:defRPr/>
            </a:lvl1pPr>
          </a:lstStyle>
          <a:p>
            <a:pPr>
              <a:defRPr/>
            </a:pPr>
            <a:fld id="{380DEAA0-2A78-7C4C-AC1D-0745BDD65952}" type="slidenum">
              <a:rPr lang="en-US"/>
              <a:pPr>
                <a:defRPr/>
              </a:pPr>
              <a:t>‹#›</a:t>
            </a:fld>
            <a:endParaRPr lang="en-US"/>
          </a:p>
        </p:txBody>
      </p:sp>
    </p:spTree>
    <p:extLst>
      <p:ext uri="{BB962C8B-B14F-4D97-AF65-F5344CB8AC3E}">
        <p14:creationId xmlns:p14="http://schemas.microsoft.com/office/powerpoint/2010/main" val="1329154556"/>
      </p:ext>
    </p:extLst>
  </p:cSld>
  <p:clrMapOvr>
    <a:masterClrMapping/>
  </p:clrMapOvr>
  <p:transition/>
</p:sldLayout>
</file>

<file path=ppt/slideLayouts/slideLayout19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pPr>
              <a:defRPr/>
            </a:pPr>
            <a:endParaRPr lang="en-US"/>
          </a:p>
        </p:txBody>
      </p:sp>
      <p:sp>
        <p:nvSpPr>
          <p:cNvPr id="3" name="Rectangle 1030"/>
          <p:cNvSpPr>
            <a:spLocks noGrp="1" noChangeArrowheads="1"/>
          </p:cNvSpPr>
          <p:nvPr>
            <p:ph type="sldNum" sz="quarter" idx="11"/>
          </p:nvPr>
        </p:nvSpPr>
        <p:spPr>
          <a:ln/>
        </p:spPr>
        <p:txBody>
          <a:bodyPr/>
          <a:lstStyle>
            <a:lvl1pPr>
              <a:defRPr/>
            </a:lvl1pPr>
          </a:lstStyle>
          <a:p>
            <a:pPr>
              <a:defRPr/>
            </a:pPr>
            <a:fld id="{A4DA15DC-7DB6-2E4F-8E40-D436CE9278D6}" type="slidenum">
              <a:rPr lang="en-US"/>
              <a:pPr>
                <a:defRPr/>
              </a:pPr>
              <a:t>‹#›</a:t>
            </a:fld>
            <a:endParaRPr lang="en-US"/>
          </a:p>
        </p:txBody>
      </p:sp>
    </p:spTree>
    <p:extLst>
      <p:ext uri="{BB962C8B-B14F-4D97-AF65-F5344CB8AC3E}">
        <p14:creationId xmlns:p14="http://schemas.microsoft.com/office/powerpoint/2010/main" val="1328609927"/>
      </p:ext>
    </p:extLst>
  </p:cSld>
  <p:clrMapOvr>
    <a:masterClrMapping/>
  </p:clrMapOvr>
  <p:transition/>
</p:sldLayout>
</file>

<file path=ppt/slideLayouts/slideLayout19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p>
        </p:txBody>
      </p:sp>
      <p:sp>
        <p:nvSpPr>
          <p:cNvPr id="6" name="Rectangle 1030"/>
          <p:cNvSpPr>
            <a:spLocks noGrp="1" noChangeArrowheads="1"/>
          </p:cNvSpPr>
          <p:nvPr>
            <p:ph type="sldNum" sz="quarter" idx="11"/>
          </p:nvPr>
        </p:nvSpPr>
        <p:spPr>
          <a:ln/>
        </p:spPr>
        <p:txBody>
          <a:bodyPr/>
          <a:lstStyle>
            <a:lvl1pPr>
              <a:defRPr/>
            </a:lvl1pPr>
          </a:lstStyle>
          <a:p>
            <a:pPr>
              <a:defRPr/>
            </a:pPr>
            <a:fld id="{B69972F1-201A-1341-A138-68D5169749F5}" type="slidenum">
              <a:rPr lang="en-US"/>
              <a:pPr>
                <a:defRPr/>
              </a:pPr>
              <a:t>‹#›</a:t>
            </a:fld>
            <a:endParaRPr lang="en-US"/>
          </a:p>
        </p:txBody>
      </p:sp>
    </p:spTree>
    <p:extLst>
      <p:ext uri="{BB962C8B-B14F-4D97-AF65-F5344CB8AC3E}">
        <p14:creationId xmlns:p14="http://schemas.microsoft.com/office/powerpoint/2010/main" val="3583802723"/>
      </p:ext>
    </p:extLst>
  </p:cSld>
  <p:clrMapOvr>
    <a:masterClrMapping/>
  </p:clrMapOvr>
  <p:transition/>
</p:sldLayout>
</file>

<file path=ppt/slideLayouts/slideLayout19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p>
        </p:txBody>
      </p:sp>
      <p:sp>
        <p:nvSpPr>
          <p:cNvPr id="6" name="Rectangle 1030"/>
          <p:cNvSpPr>
            <a:spLocks noGrp="1" noChangeArrowheads="1"/>
          </p:cNvSpPr>
          <p:nvPr>
            <p:ph type="sldNum" sz="quarter" idx="11"/>
          </p:nvPr>
        </p:nvSpPr>
        <p:spPr>
          <a:ln/>
        </p:spPr>
        <p:txBody>
          <a:bodyPr/>
          <a:lstStyle>
            <a:lvl1pPr>
              <a:defRPr/>
            </a:lvl1pPr>
          </a:lstStyle>
          <a:p>
            <a:pPr>
              <a:defRPr/>
            </a:pPr>
            <a:fld id="{4E7A4686-03CC-5744-B2F1-C7CFBAB9DD97}" type="slidenum">
              <a:rPr lang="en-US"/>
              <a:pPr>
                <a:defRPr/>
              </a:pPr>
              <a:t>‹#›</a:t>
            </a:fld>
            <a:endParaRPr lang="en-US"/>
          </a:p>
        </p:txBody>
      </p:sp>
    </p:spTree>
    <p:extLst>
      <p:ext uri="{BB962C8B-B14F-4D97-AF65-F5344CB8AC3E}">
        <p14:creationId xmlns:p14="http://schemas.microsoft.com/office/powerpoint/2010/main" val="511547140"/>
      </p:ext>
    </p:extLst>
  </p:cSld>
  <p:clrMapOvr>
    <a:masterClrMapping/>
  </p:clrMapOvr>
  <p:transition/>
</p:sldLayout>
</file>

<file path=ppt/slideLayouts/slideLayout19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p>
        </p:txBody>
      </p:sp>
      <p:sp>
        <p:nvSpPr>
          <p:cNvPr id="5" name="Rectangle 1030"/>
          <p:cNvSpPr>
            <a:spLocks noGrp="1" noChangeArrowheads="1"/>
          </p:cNvSpPr>
          <p:nvPr>
            <p:ph type="sldNum" sz="quarter" idx="11"/>
          </p:nvPr>
        </p:nvSpPr>
        <p:spPr>
          <a:ln/>
        </p:spPr>
        <p:txBody>
          <a:bodyPr/>
          <a:lstStyle>
            <a:lvl1pPr>
              <a:defRPr/>
            </a:lvl1pPr>
          </a:lstStyle>
          <a:p>
            <a:pPr>
              <a:defRPr/>
            </a:pPr>
            <a:fld id="{D4A60323-C27F-274D-98DD-E8A584096F1A}" type="slidenum">
              <a:rPr lang="en-US"/>
              <a:pPr>
                <a:defRPr/>
              </a:pPr>
              <a:t>‹#›</a:t>
            </a:fld>
            <a:endParaRPr lang="en-US"/>
          </a:p>
        </p:txBody>
      </p:sp>
    </p:spTree>
    <p:extLst>
      <p:ext uri="{BB962C8B-B14F-4D97-AF65-F5344CB8AC3E}">
        <p14:creationId xmlns:p14="http://schemas.microsoft.com/office/powerpoint/2010/main" val="284224628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pPr/>
              <a:t>‹#›</a:t>
            </a:fld>
            <a:endParaRPr lang="en-US" alt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81889560"/>
      </p:ext>
    </p:extLst>
  </p:cSld>
  <p:clrMapOvr>
    <a:masterClrMapping/>
  </p:clrMapOvr>
  <p:transition/>
</p:sldLayout>
</file>

<file path=ppt/slideLayouts/slideLayout20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p>
        </p:txBody>
      </p:sp>
      <p:sp>
        <p:nvSpPr>
          <p:cNvPr id="5" name="Rectangle 1030"/>
          <p:cNvSpPr>
            <a:spLocks noGrp="1" noChangeArrowheads="1"/>
          </p:cNvSpPr>
          <p:nvPr>
            <p:ph type="sldNum" sz="quarter" idx="11"/>
          </p:nvPr>
        </p:nvSpPr>
        <p:spPr>
          <a:ln/>
        </p:spPr>
        <p:txBody>
          <a:bodyPr/>
          <a:lstStyle>
            <a:lvl1pPr>
              <a:defRPr/>
            </a:lvl1pPr>
          </a:lstStyle>
          <a:p>
            <a:pPr>
              <a:defRPr/>
            </a:pPr>
            <a:fld id="{0198D1A2-8B05-D448-BEED-1DCCC56698B6}" type="slidenum">
              <a:rPr lang="en-US"/>
              <a:pPr>
                <a:defRPr/>
              </a:pPr>
              <a:t>‹#›</a:t>
            </a:fld>
            <a:endParaRPr lang="en-US"/>
          </a:p>
        </p:txBody>
      </p:sp>
    </p:spTree>
    <p:extLst>
      <p:ext uri="{BB962C8B-B14F-4D97-AF65-F5344CB8AC3E}">
        <p14:creationId xmlns:p14="http://schemas.microsoft.com/office/powerpoint/2010/main" val="276210459"/>
      </p:ext>
    </p:extLst>
  </p:cSld>
  <p:clrMapOvr>
    <a:masterClrMapping/>
  </p:clrMapOvr>
  <p:transition/>
</p:sldLayout>
</file>

<file path=ppt/slideLayouts/slideLayout201.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Table Placeholder 2"/>
          <p:cNvSpPr>
            <a:spLocks noGrp="1"/>
          </p:cNvSpPr>
          <p:nvPr>
            <p:ph type="tbl" idx="1"/>
          </p:nvPr>
        </p:nvSpPr>
        <p:spPr>
          <a:xfrm>
            <a:off x="228600" y="1371600"/>
            <a:ext cx="8610600" cy="4876800"/>
          </a:xfrm>
        </p:spPr>
        <p:txBody>
          <a:bodyPr/>
          <a:lstStyle/>
          <a:p>
            <a:pPr lvl="0"/>
            <a:endParaRPr lang="en-US" noProof="0"/>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p>
        </p:txBody>
      </p:sp>
      <p:sp>
        <p:nvSpPr>
          <p:cNvPr id="5" name="Rectangle 1030"/>
          <p:cNvSpPr>
            <a:spLocks noGrp="1" noChangeArrowheads="1"/>
          </p:cNvSpPr>
          <p:nvPr>
            <p:ph type="sldNum" sz="quarter" idx="11"/>
          </p:nvPr>
        </p:nvSpPr>
        <p:spPr>
          <a:ln/>
        </p:spPr>
        <p:txBody>
          <a:bodyPr/>
          <a:lstStyle>
            <a:lvl1pPr>
              <a:defRPr/>
            </a:lvl1pPr>
          </a:lstStyle>
          <a:p>
            <a:pPr>
              <a:defRPr/>
            </a:pPr>
            <a:fld id="{70B2FA06-CF86-2545-AF2A-570D639DE5A2}" type="slidenum">
              <a:rPr lang="en-US"/>
              <a:pPr>
                <a:defRPr/>
              </a:pPr>
              <a:t>‹#›</a:t>
            </a:fld>
            <a:endParaRPr lang="en-US"/>
          </a:p>
        </p:txBody>
      </p:sp>
    </p:spTree>
    <p:extLst>
      <p:ext uri="{BB962C8B-B14F-4D97-AF65-F5344CB8AC3E}">
        <p14:creationId xmlns:p14="http://schemas.microsoft.com/office/powerpoint/2010/main" val="2828830028"/>
      </p:ext>
    </p:extLst>
  </p:cSld>
  <p:clrMapOvr>
    <a:masterClrMapping/>
  </p:clrMapOvr>
  <p:transition/>
</p:sldLayout>
</file>

<file path=ppt/slideLayouts/slideLayout20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370461737"/>
      </p:ext>
    </p:extLst>
  </p:cSld>
  <p:clrMapOvr>
    <a:masterClrMapping/>
  </p:clrMapOvr>
  <p:transition/>
</p:sldLayout>
</file>

<file path=ppt/slideLayouts/slideLayout20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defRPr sz="28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83977340"/>
      </p:ext>
    </p:extLst>
  </p:cSld>
  <p:clrMapOvr>
    <a:masterClrMapping/>
  </p:clrMapOvr>
  <p:transition/>
</p:sldLayout>
</file>

<file path=ppt/slideLayouts/slideLayout20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48964163"/>
      </p:ext>
    </p:extLst>
  </p:cSld>
  <p:clrMapOvr>
    <a:masterClrMapping/>
  </p:clrMapOvr>
  <p:transition/>
</p:sldLayout>
</file>

<file path=ppt/slideLayouts/slideLayout20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64227174"/>
      </p:ext>
    </p:extLst>
  </p:cSld>
  <p:clrMapOvr>
    <a:masterClrMapping/>
  </p:clrMapOvr>
  <p:transition/>
</p:sldLayout>
</file>

<file path=ppt/slideLayouts/slideLayout20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23425256"/>
      </p:ext>
    </p:extLst>
  </p:cSld>
  <p:clrMapOvr>
    <a:masterClrMapping/>
  </p:clrMapOvr>
  <p:transition/>
</p:sldLayout>
</file>

<file path=ppt/slideLayouts/slideLayout20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590028508"/>
      </p:ext>
    </p:extLst>
  </p:cSld>
  <p:clrMapOvr>
    <a:masterClrMapping/>
  </p:clrMapOvr>
  <p:transition/>
</p:sldLayout>
</file>

<file path=ppt/slideLayouts/slideLayout20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21796304"/>
      </p:ext>
    </p:extLst>
  </p:cSld>
  <p:clrMapOvr>
    <a:masterClrMapping/>
  </p:clrMapOvr>
  <p:transition/>
</p:sldLayout>
</file>

<file path=ppt/slideLayouts/slideLayout20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19483577"/>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87858197"/>
      </p:ext>
    </p:extLst>
  </p:cSld>
  <p:clrMapOvr>
    <a:masterClrMapping/>
  </p:clrMapOvr>
  <p:transition/>
</p:sldLayout>
</file>

<file path=ppt/slideLayouts/slideLayout2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82701788"/>
      </p:ext>
    </p:extLst>
  </p:cSld>
  <p:clrMapOvr>
    <a:masterClrMapping/>
  </p:clrMapOvr>
  <p:transition/>
</p:sldLayout>
</file>

<file path=ppt/slideLayouts/slideLayout2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89848879"/>
      </p:ext>
    </p:extLst>
  </p:cSld>
  <p:clrMapOvr>
    <a:masterClrMapping/>
  </p:clrMapOvr>
  <p:transition/>
</p:sldLayout>
</file>

<file path=ppt/slideLayouts/slideLayout2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46933164"/>
      </p:ext>
    </p:extLst>
  </p:cSld>
  <p:clrMapOvr>
    <a:masterClrMapping/>
  </p:clrMapOvr>
  <p:transition/>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02" tIns="45702" rIns="91402" bIns="45702"/>
          <a:lstStyle/>
          <a:p>
            <a:pPr defTabSz="914024"/>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02" tIns="45702" rIns="91402" bIns="45702" numCol="1" anchor="b" anchorCtr="0" compatLnSpc="1">
            <a:prstTxWarp prst="textNoShape">
              <a:avLst/>
            </a:prstTxWarp>
          </a:bodyPr>
          <a:lstStyle>
            <a:lvl1pPr>
              <a:defRPr sz="1200">
                <a:latin typeface="Garamond" pitchFamily="18" charset="0"/>
              </a:defRPr>
            </a:lvl1pPr>
          </a:lstStyle>
          <a:p>
            <a:pPr defTabSz="914024"/>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044599387"/>
      </p:ext>
    </p:extLst>
  </p:cSld>
  <p:clrMapOvr>
    <a:masterClrMapping/>
  </p:clrMapOvr>
  <p:transition/>
</p:sldLayout>
</file>

<file path=ppt/slideLayouts/slideLayout2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398560067"/>
      </p:ext>
    </p:extLst>
  </p:cSld>
  <p:clrMapOvr>
    <a:masterClrMapping/>
  </p:clrMapOvr>
  <p:transition/>
</p:sldLayout>
</file>

<file path=ppt/slideLayouts/slideLayout2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8"/>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21"/>
            <a:ext cx="7772400" cy="1500187"/>
          </a:xfrm>
        </p:spPr>
        <p:txBody>
          <a:bodyPr anchor="b"/>
          <a:lstStyle>
            <a:lvl1pPr marL="0" indent="0">
              <a:buNone/>
              <a:defRPr sz="2000"/>
            </a:lvl1pPr>
            <a:lvl2pPr marL="457011" indent="0">
              <a:buNone/>
              <a:defRPr sz="1800"/>
            </a:lvl2pPr>
            <a:lvl3pPr marL="914024" indent="0">
              <a:buNone/>
              <a:defRPr sz="1600"/>
            </a:lvl3pPr>
            <a:lvl4pPr marL="1371040" indent="0">
              <a:buNone/>
              <a:defRPr sz="1400"/>
            </a:lvl4pPr>
            <a:lvl5pPr marL="1828052" indent="0">
              <a:buNone/>
              <a:defRPr sz="1400"/>
            </a:lvl5pPr>
            <a:lvl6pPr marL="2285064" indent="0">
              <a:buNone/>
              <a:defRPr sz="1400"/>
            </a:lvl6pPr>
            <a:lvl7pPr marL="2742079" indent="0">
              <a:buNone/>
              <a:defRPr sz="1400"/>
            </a:lvl7pPr>
            <a:lvl8pPr marL="3199088" indent="0">
              <a:buNone/>
              <a:defRPr sz="1400"/>
            </a:lvl8pPr>
            <a:lvl9pPr marL="3656104"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17234862"/>
      </p:ext>
    </p:extLst>
  </p:cSld>
  <p:clrMapOvr>
    <a:masterClrMapping/>
  </p:clrMapOvr>
  <p:transition/>
</p:sldLayout>
</file>

<file path=ppt/slideLayouts/slideLayout2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903120778"/>
      </p:ext>
    </p:extLst>
  </p:cSld>
  <p:clrMapOvr>
    <a:masterClrMapping/>
  </p:clrMapOvr>
  <p:transition/>
</p:sldLayout>
</file>

<file path=ppt/slideLayouts/slideLayout2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11" indent="0">
              <a:buNone/>
              <a:defRPr sz="2000" b="1"/>
            </a:lvl2pPr>
            <a:lvl3pPr marL="914024" indent="0">
              <a:buNone/>
              <a:defRPr sz="1800" b="1"/>
            </a:lvl3pPr>
            <a:lvl4pPr marL="1371040" indent="0">
              <a:buNone/>
              <a:defRPr sz="1600" b="1"/>
            </a:lvl4pPr>
            <a:lvl5pPr marL="1828052" indent="0">
              <a:buNone/>
              <a:defRPr sz="1600" b="1"/>
            </a:lvl5pPr>
            <a:lvl6pPr marL="2285064" indent="0">
              <a:buNone/>
              <a:defRPr sz="1600" b="1"/>
            </a:lvl6pPr>
            <a:lvl7pPr marL="2742079" indent="0">
              <a:buNone/>
              <a:defRPr sz="1600" b="1"/>
            </a:lvl7pPr>
            <a:lvl8pPr marL="3199088" indent="0">
              <a:buNone/>
              <a:defRPr sz="1600" b="1"/>
            </a:lvl8pPr>
            <a:lvl9pPr marL="3656104"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011" indent="0">
              <a:buNone/>
              <a:defRPr sz="2000" b="1"/>
            </a:lvl2pPr>
            <a:lvl3pPr marL="914024" indent="0">
              <a:buNone/>
              <a:defRPr sz="1800" b="1"/>
            </a:lvl3pPr>
            <a:lvl4pPr marL="1371040" indent="0">
              <a:buNone/>
              <a:defRPr sz="1600" b="1"/>
            </a:lvl4pPr>
            <a:lvl5pPr marL="1828052" indent="0">
              <a:buNone/>
              <a:defRPr sz="1600" b="1"/>
            </a:lvl5pPr>
            <a:lvl6pPr marL="2285064" indent="0">
              <a:buNone/>
              <a:defRPr sz="1600" b="1"/>
            </a:lvl6pPr>
            <a:lvl7pPr marL="2742079" indent="0">
              <a:buNone/>
              <a:defRPr sz="1600" b="1"/>
            </a:lvl7pPr>
            <a:lvl8pPr marL="3199088" indent="0">
              <a:buNone/>
              <a:defRPr sz="1600" b="1"/>
            </a:lvl8pPr>
            <a:lvl9pPr marL="3656104"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107624576"/>
      </p:ext>
    </p:extLst>
  </p:cSld>
  <p:clrMapOvr>
    <a:masterClrMapping/>
  </p:clrMapOvr>
  <p:transition/>
</p:sldLayout>
</file>

<file path=ppt/slideLayouts/slideLayout2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588977436"/>
      </p:ext>
    </p:extLst>
  </p:cSld>
  <p:clrMapOvr>
    <a:masterClrMapping/>
  </p:clrMapOvr>
  <p:transition/>
</p:sldLayout>
</file>

<file path=ppt/slideLayouts/slideLayout2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179739623"/>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02321076"/>
      </p:ext>
    </p:extLst>
  </p:cSld>
  <p:clrMapOvr>
    <a:masterClrMapping/>
  </p:clrMapOvr>
  <p:transition/>
</p:sldLayout>
</file>

<file path=ppt/slideLayouts/slideLayout2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8"/>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011" indent="0">
              <a:buNone/>
              <a:defRPr sz="1200"/>
            </a:lvl2pPr>
            <a:lvl3pPr marL="914024" indent="0">
              <a:buNone/>
              <a:defRPr sz="1000"/>
            </a:lvl3pPr>
            <a:lvl4pPr marL="1371040" indent="0">
              <a:buNone/>
              <a:defRPr sz="900"/>
            </a:lvl4pPr>
            <a:lvl5pPr marL="1828052" indent="0">
              <a:buNone/>
              <a:defRPr sz="900"/>
            </a:lvl5pPr>
            <a:lvl6pPr marL="2285064" indent="0">
              <a:buNone/>
              <a:defRPr sz="900"/>
            </a:lvl6pPr>
            <a:lvl7pPr marL="2742079" indent="0">
              <a:buNone/>
              <a:defRPr sz="900"/>
            </a:lvl7pPr>
            <a:lvl8pPr marL="3199088" indent="0">
              <a:buNone/>
              <a:defRPr sz="900"/>
            </a:lvl8pPr>
            <a:lvl9pPr marL="3656104"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50802086"/>
      </p:ext>
    </p:extLst>
  </p:cSld>
  <p:clrMapOvr>
    <a:masterClrMapping/>
  </p:clrMapOvr>
  <p:transition/>
</p:sldLayout>
</file>

<file path=ppt/slideLayouts/slideLayout2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11" indent="0">
              <a:buNone/>
              <a:defRPr sz="2800"/>
            </a:lvl2pPr>
            <a:lvl3pPr marL="914024" indent="0">
              <a:buNone/>
              <a:defRPr sz="2400"/>
            </a:lvl3pPr>
            <a:lvl4pPr marL="1371040" indent="0">
              <a:buNone/>
              <a:defRPr sz="2000"/>
            </a:lvl4pPr>
            <a:lvl5pPr marL="1828052" indent="0">
              <a:buNone/>
              <a:defRPr sz="2000"/>
            </a:lvl5pPr>
            <a:lvl6pPr marL="2285064" indent="0">
              <a:buNone/>
              <a:defRPr sz="2000"/>
            </a:lvl6pPr>
            <a:lvl7pPr marL="2742079" indent="0">
              <a:buNone/>
              <a:defRPr sz="2000"/>
            </a:lvl7pPr>
            <a:lvl8pPr marL="3199088" indent="0">
              <a:buNone/>
              <a:defRPr sz="2000"/>
            </a:lvl8pPr>
            <a:lvl9pPr marL="3656104"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11" indent="0">
              <a:buNone/>
              <a:defRPr sz="1200"/>
            </a:lvl2pPr>
            <a:lvl3pPr marL="914024" indent="0">
              <a:buNone/>
              <a:defRPr sz="1000"/>
            </a:lvl3pPr>
            <a:lvl4pPr marL="1371040" indent="0">
              <a:buNone/>
              <a:defRPr sz="900"/>
            </a:lvl4pPr>
            <a:lvl5pPr marL="1828052" indent="0">
              <a:buNone/>
              <a:defRPr sz="900"/>
            </a:lvl5pPr>
            <a:lvl6pPr marL="2285064" indent="0">
              <a:buNone/>
              <a:defRPr sz="900"/>
            </a:lvl6pPr>
            <a:lvl7pPr marL="2742079" indent="0">
              <a:buNone/>
              <a:defRPr sz="900"/>
            </a:lvl7pPr>
            <a:lvl8pPr marL="3199088" indent="0">
              <a:buNone/>
              <a:defRPr sz="900"/>
            </a:lvl8pPr>
            <a:lvl9pPr marL="3656104"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197001118"/>
      </p:ext>
    </p:extLst>
  </p:cSld>
  <p:clrMapOvr>
    <a:masterClrMapping/>
  </p:clrMapOvr>
  <p:transition/>
</p:sldLayout>
</file>

<file path=ppt/slideLayouts/slideLayout2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923235911"/>
      </p:ext>
    </p:extLst>
  </p:cSld>
  <p:clrMapOvr>
    <a:masterClrMapping/>
  </p:clrMapOvr>
  <p:transition/>
</p:sldLayout>
</file>

<file path=ppt/slideLayouts/slideLayout2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2948123"/>
      </p:ext>
    </p:extLst>
  </p:cSld>
  <p:clrMapOvr>
    <a:masterClrMapping/>
  </p:clrMapOvr>
  <p:transition/>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16" tIns="45709" rIns="91416" bIns="45709"/>
          <a:lstStyle/>
          <a:p>
            <a:pPr defTabSz="914165"/>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16" tIns="45709" rIns="91416" bIns="45709" numCol="1" anchor="b" anchorCtr="0" compatLnSpc="1">
            <a:prstTxWarp prst="textNoShape">
              <a:avLst/>
            </a:prstTxWarp>
          </a:bodyPr>
          <a:lstStyle>
            <a:lvl1pPr>
              <a:defRPr sz="1200">
                <a:latin typeface="Garamond" pitchFamily="18" charset="0"/>
              </a:defRPr>
            </a:lvl1pPr>
          </a:lstStyle>
          <a:p>
            <a:pPr defTabSz="914165"/>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79193878"/>
      </p:ext>
    </p:extLst>
  </p:cSld>
  <p:clrMapOvr>
    <a:masterClrMapping/>
  </p:clrMapOvr>
  <p:transition/>
</p:sldLayout>
</file>

<file path=ppt/slideLayouts/slideLayout2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31185237"/>
      </p:ext>
    </p:extLst>
  </p:cSld>
  <p:clrMapOvr>
    <a:masterClrMapping/>
  </p:clrMapOvr>
  <p:transition/>
</p:sldLayout>
</file>

<file path=ppt/slideLayouts/slideLayout22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5"/>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8"/>
            <a:ext cx="7772400" cy="1500187"/>
          </a:xfrm>
        </p:spPr>
        <p:txBody>
          <a:bodyPr anchor="b"/>
          <a:lstStyle>
            <a:lvl1pPr marL="0" indent="0">
              <a:buNone/>
              <a:defRPr sz="2000"/>
            </a:lvl1pPr>
            <a:lvl2pPr marL="457082" indent="0">
              <a:buNone/>
              <a:defRPr sz="1800"/>
            </a:lvl2pPr>
            <a:lvl3pPr marL="914165" indent="0">
              <a:buNone/>
              <a:defRPr sz="1600"/>
            </a:lvl3pPr>
            <a:lvl4pPr marL="1371250" indent="0">
              <a:buNone/>
              <a:defRPr sz="1400"/>
            </a:lvl4pPr>
            <a:lvl5pPr marL="1828332" indent="0">
              <a:buNone/>
              <a:defRPr sz="1400"/>
            </a:lvl5pPr>
            <a:lvl6pPr marL="2285415" indent="0">
              <a:buNone/>
              <a:defRPr sz="1400"/>
            </a:lvl6pPr>
            <a:lvl7pPr marL="2742500" indent="0">
              <a:buNone/>
              <a:defRPr sz="1400"/>
            </a:lvl7pPr>
            <a:lvl8pPr marL="3199580" indent="0">
              <a:buNone/>
              <a:defRPr sz="1400"/>
            </a:lvl8pPr>
            <a:lvl9pPr marL="3656665"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43883693"/>
      </p:ext>
    </p:extLst>
  </p:cSld>
  <p:clrMapOvr>
    <a:masterClrMapping/>
  </p:clrMapOvr>
  <p:transition/>
</p:sldLayout>
</file>

<file path=ppt/slideLayouts/slideLayout2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69650700"/>
      </p:ext>
    </p:extLst>
  </p:cSld>
  <p:clrMapOvr>
    <a:masterClrMapping/>
  </p:clrMapOvr>
  <p:transition/>
</p:sldLayout>
</file>

<file path=ppt/slideLayouts/slideLayout2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082" indent="0">
              <a:buNone/>
              <a:defRPr sz="2000" b="1"/>
            </a:lvl2pPr>
            <a:lvl3pPr marL="914165" indent="0">
              <a:buNone/>
              <a:defRPr sz="1800" b="1"/>
            </a:lvl3pPr>
            <a:lvl4pPr marL="1371250" indent="0">
              <a:buNone/>
              <a:defRPr sz="1600" b="1"/>
            </a:lvl4pPr>
            <a:lvl5pPr marL="1828332" indent="0">
              <a:buNone/>
              <a:defRPr sz="1600" b="1"/>
            </a:lvl5pPr>
            <a:lvl6pPr marL="2285415" indent="0">
              <a:buNone/>
              <a:defRPr sz="1600" b="1"/>
            </a:lvl6pPr>
            <a:lvl7pPr marL="2742500" indent="0">
              <a:buNone/>
              <a:defRPr sz="1600" b="1"/>
            </a:lvl7pPr>
            <a:lvl8pPr marL="3199580" indent="0">
              <a:buNone/>
              <a:defRPr sz="1600" b="1"/>
            </a:lvl8pPr>
            <a:lvl9pPr marL="3656665"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640384331"/>
      </p:ext>
    </p:extLst>
  </p:cSld>
  <p:clrMapOvr>
    <a:masterClrMapping/>
  </p:clrMapOvr>
  <p:transition/>
</p:sldLayout>
</file>

<file path=ppt/slideLayouts/slideLayout2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33802"/>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385399281"/>
      </p:ext>
    </p:extLst>
  </p:cSld>
  <p:clrMapOvr>
    <a:masterClrMapping/>
  </p:clrMapOvr>
  <p:transition/>
</p:sldLayout>
</file>

<file path=ppt/slideLayouts/slideLayout2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09577748"/>
      </p:ext>
    </p:extLst>
  </p:cSld>
  <p:clrMapOvr>
    <a:masterClrMapping/>
  </p:clrMapOvr>
  <p:transition/>
</p:sldLayout>
</file>

<file path=ppt/slideLayouts/slideLayout2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5"/>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14759025"/>
      </p:ext>
    </p:extLst>
  </p:cSld>
  <p:clrMapOvr>
    <a:masterClrMapping/>
  </p:clrMapOvr>
  <p:transition/>
</p:sldLayout>
</file>

<file path=ppt/slideLayouts/slideLayout2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082" indent="0">
              <a:buNone/>
              <a:defRPr sz="2800"/>
            </a:lvl2pPr>
            <a:lvl3pPr marL="914165" indent="0">
              <a:buNone/>
              <a:defRPr sz="2400"/>
            </a:lvl3pPr>
            <a:lvl4pPr marL="1371250" indent="0">
              <a:buNone/>
              <a:defRPr sz="2000"/>
            </a:lvl4pPr>
            <a:lvl5pPr marL="1828332" indent="0">
              <a:buNone/>
              <a:defRPr sz="2000"/>
            </a:lvl5pPr>
            <a:lvl6pPr marL="2285415" indent="0">
              <a:buNone/>
              <a:defRPr sz="2000"/>
            </a:lvl6pPr>
            <a:lvl7pPr marL="2742500" indent="0">
              <a:buNone/>
              <a:defRPr sz="2000"/>
            </a:lvl7pPr>
            <a:lvl8pPr marL="3199580" indent="0">
              <a:buNone/>
              <a:defRPr sz="2000"/>
            </a:lvl8pPr>
            <a:lvl9pPr marL="3656665"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082" indent="0">
              <a:buNone/>
              <a:defRPr sz="1200"/>
            </a:lvl2pPr>
            <a:lvl3pPr marL="914165" indent="0">
              <a:buNone/>
              <a:defRPr sz="1000"/>
            </a:lvl3pPr>
            <a:lvl4pPr marL="1371250" indent="0">
              <a:buNone/>
              <a:defRPr sz="900"/>
            </a:lvl4pPr>
            <a:lvl5pPr marL="1828332" indent="0">
              <a:buNone/>
              <a:defRPr sz="900"/>
            </a:lvl5pPr>
            <a:lvl6pPr marL="2285415" indent="0">
              <a:buNone/>
              <a:defRPr sz="900"/>
            </a:lvl6pPr>
            <a:lvl7pPr marL="2742500" indent="0">
              <a:buNone/>
              <a:defRPr sz="900"/>
            </a:lvl7pPr>
            <a:lvl8pPr marL="3199580" indent="0">
              <a:buNone/>
              <a:defRPr sz="900"/>
            </a:lvl8pPr>
            <a:lvl9pPr marL="3656665"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8220365"/>
      </p:ext>
    </p:extLst>
  </p:cSld>
  <p:clrMapOvr>
    <a:masterClrMapping/>
  </p:clrMapOvr>
  <p:transition/>
</p:sldLayout>
</file>

<file path=ppt/slideLayouts/slideLayout2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37159023"/>
      </p:ext>
    </p:extLst>
  </p:cSld>
  <p:clrMapOvr>
    <a:masterClrMapping/>
  </p:clrMapOvr>
  <p:transition/>
</p:sldLayout>
</file>

<file path=ppt/slideLayouts/slideLayout23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1"/>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1"/>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929583518"/>
      </p:ext>
    </p:extLst>
  </p:cSld>
  <p:clrMapOvr>
    <a:masterClrMapping/>
  </p:clrMapOvr>
  <p:transition/>
</p:sldLayout>
</file>

<file path=ppt/slideLayouts/slideLayout23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457200" y="1123950"/>
            <a:ext cx="8229600" cy="914400"/>
          </a:xfrm>
          <a:custGeom>
            <a:avLst/>
            <a:gdLst>
              <a:gd name="T0" fmla="*/ 0 w 1000"/>
              <a:gd name="T1" fmla="*/ 836127360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solidFill>
                  <a:srgbClr val="000000"/>
                </a:solidFill>
                <a:latin typeface="Garamond" pitchFamily="-106" charset="0"/>
                <a:ea typeface="Arial" pitchFamily="-106" charset="0"/>
                <a:cs typeface="Arial" pitchFamily="-106" charset="0"/>
              </a:defRPr>
            </a:lvl1pPr>
          </a:lstStyle>
          <a:p>
            <a:pPr fontAlgn="base">
              <a:spcBef>
                <a:spcPct val="0"/>
              </a:spcBef>
              <a:spcAft>
                <a:spcPct val="0"/>
              </a:spcAft>
              <a:defRPr/>
            </a:pPr>
            <a:r>
              <a:rPr lang="en-US"/>
              <a:t>Efficient Runahead Execution</a:t>
            </a: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pPr>
              <a:defRPr/>
            </a:pPr>
            <a:endParaRPr lang="en-US" altLang="en-US"/>
          </a:p>
        </p:txBody>
      </p:sp>
      <p:sp>
        <p:nvSpPr>
          <p:cNvPr id="9" name="Rectangle 6"/>
          <p:cNvSpPr>
            <a:spLocks noGrp="1" noChangeArrowheads="1"/>
          </p:cNvSpPr>
          <p:nvPr>
            <p:ph type="sldNum" sz="quarter" idx="12"/>
          </p:nvPr>
        </p:nvSpPr>
        <p:spPr/>
        <p:txBody>
          <a:bodyPr/>
          <a:lstStyle>
            <a:lvl1pPr>
              <a:defRPr sz="1200">
                <a:cs typeface="ＭＳ Ｐゴシック" charset="0"/>
              </a:defRPr>
            </a:lvl1pPr>
          </a:lstStyle>
          <a:p>
            <a:pPr>
              <a:defRPr/>
            </a:pPr>
            <a:fld id="{2B0615E8-B7BA-A94F-8CD8-59ABAB50F7E7}" type="slidenum">
              <a:rPr lang="en-US"/>
              <a:pPr>
                <a:defRPr/>
              </a:pPr>
              <a:t>‹#›</a:t>
            </a:fld>
            <a:endParaRPr lang="en-US"/>
          </a:p>
        </p:txBody>
      </p:sp>
    </p:spTree>
    <p:extLst>
      <p:ext uri="{BB962C8B-B14F-4D97-AF65-F5344CB8AC3E}">
        <p14:creationId xmlns:p14="http://schemas.microsoft.com/office/powerpoint/2010/main" val="2127648336"/>
      </p:ext>
    </p:extLst>
  </p:cSld>
  <p:clrMapOvr>
    <a:masterClrMapping/>
  </p:clrMapOvr>
  <p:transition/>
</p:sldLayout>
</file>

<file path=ppt/slideLayouts/slideLayout2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28600" y="997527"/>
            <a:ext cx="8610600" cy="51937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a:defRPr>
                <a:cs typeface="ＭＳ Ｐゴシック" charset="0"/>
              </a:defRPr>
            </a:lvl1pPr>
          </a:lstStyle>
          <a:p>
            <a:pPr>
              <a:defRPr/>
            </a:pPr>
            <a:fld id="{8E574D81-B5DE-384D-B24B-566C679AE608}" type="slidenum">
              <a:rPr lang="en-US"/>
              <a:pPr>
                <a:defRPr/>
              </a:pPr>
              <a:t>‹#›</a:t>
            </a:fld>
            <a:endParaRPr lang="en-US"/>
          </a:p>
        </p:txBody>
      </p:sp>
    </p:spTree>
    <p:extLst>
      <p:ext uri="{BB962C8B-B14F-4D97-AF65-F5344CB8AC3E}">
        <p14:creationId xmlns:p14="http://schemas.microsoft.com/office/powerpoint/2010/main" val="1574409365"/>
      </p:ext>
    </p:extLst>
  </p:cSld>
  <p:clrMapOvr>
    <a:masterClrMapping/>
  </p:clrMapOvr>
  <p:transition/>
</p:sldLayout>
</file>

<file path=ppt/slideLayouts/slideLayout2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a:defRPr>
                <a:cs typeface="ＭＳ Ｐゴシック" charset="0"/>
              </a:defRPr>
            </a:lvl1pPr>
          </a:lstStyle>
          <a:p>
            <a:pPr>
              <a:defRPr/>
            </a:pPr>
            <a:fld id="{7F718DBD-A8C3-BF41-B930-E6F09B914FC3}" type="slidenum">
              <a:rPr lang="en-US"/>
              <a:pPr>
                <a:defRPr/>
              </a:pPr>
              <a:t>‹#›</a:t>
            </a:fld>
            <a:endParaRPr lang="en-US"/>
          </a:p>
        </p:txBody>
      </p:sp>
    </p:spTree>
    <p:extLst>
      <p:ext uri="{BB962C8B-B14F-4D97-AF65-F5344CB8AC3E}">
        <p14:creationId xmlns:p14="http://schemas.microsoft.com/office/powerpoint/2010/main" val="2922284687"/>
      </p:ext>
    </p:extLst>
  </p:cSld>
  <p:clrMapOvr>
    <a:masterClrMapping/>
  </p:clrMapOvr>
  <p:transition/>
</p:sldLayout>
</file>

<file path=ppt/slideLayouts/slideLayout2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a:defRPr>
                <a:cs typeface="ＭＳ Ｐゴシック" charset="0"/>
              </a:defRPr>
            </a:lvl1pPr>
          </a:lstStyle>
          <a:p>
            <a:pPr>
              <a:defRPr/>
            </a:pPr>
            <a:fld id="{79E6F74A-33AD-9C44-A652-5BC058E44322}" type="slidenum">
              <a:rPr lang="en-US"/>
              <a:pPr>
                <a:defRPr/>
              </a:pPr>
              <a:t>‹#›</a:t>
            </a:fld>
            <a:endParaRPr lang="en-US"/>
          </a:p>
        </p:txBody>
      </p:sp>
    </p:spTree>
    <p:extLst>
      <p:ext uri="{BB962C8B-B14F-4D97-AF65-F5344CB8AC3E}">
        <p14:creationId xmlns:p14="http://schemas.microsoft.com/office/powerpoint/2010/main" val="817325218"/>
      </p:ext>
    </p:extLst>
  </p:cSld>
  <p:clrMapOvr>
    <a:masterClrMapping/>
  </p:clrMapOvr>
  <p:transition/>
</p:sldLayout>
</file>

<file path=ppt/slideLayouts/slideLayout2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8" name="Rectangle 1030"/>
          <p:cNvSpPr>
            <a:spLocks noGrp="1" noChangeArrowheads="1"/>
          </p:cNvSpPr>
          <p:nvPr>
            <p:ph type="sldNum" sz="quarter" idx="11"/>
          </p:nvPr>
        </p:nvSpPr>
        <p:spPr/>
        <p:txBody>
          <a:bodyPr/>
          <a:lstStyle>
            <a:lvl1pPr>
              <a:defRPr>
                <a:cs typeface="ＭＳ Ｐゴシック" charset="0"/>
              </a:defRPr>
            </a:lvl1pPr>
          </a:lstStyle>
          <a:p>
            <a:pPr>
              <a:defRPr/>
            </a:pPr>
            <a:fld id="{2FE313B9-34D2-9B4F-924F-705E340D7A3C}" type="slidenum">
              <a:rPr lang="en-US"/>
              <a:pPr>
                <a:defRPr/>
              </a:pPr>
              <a:t>‹#›</a:t>
            </a:fld>
            <a:endParaRPr lang="en-US"/>
          </a:p>
        </p:txBody>
      </p:sp>
    </p:spTree>
    <p:extLst>
      <p:ext uri="{BB962C8B-B14F-4D97-AF65-F5344CB8AC3E}">
        <p14:creationId xmlns:p14="http://schemas.microsoft.com/office/powerpoint/2010/main" val="1267063346"/>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pic>
        <p:nvPicPr>
          <p:cNvPr id="6" name="Picture 5"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949994594"/>
      </p:ext>
    </p:extLst>
  </p:cSld>
  <p:clrMapOvr>
    <a:masterClrMapping/>
  </p:clrMapOvr>
  <p:transition/>
</p:sldLayout>
</file>

<file path=ppt/slideLayouts/slideLayout2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4" name="Rectangle 1030"/>
          <p:cNvSpPr>
            <a:spLocks noGrp="1" noChangeArrowheads="1"/>
          </p:cNvSpPr>
          <p:nvPr>
            <p:ph type="sldNum" sz="quarter" idx="11"/>
          </p:nvPr>
        </p:nvSpPr>
        <p:spPr/>
        <p:txBody>
          <a:bodyPr/>
          <a:lstStyle>
            <a:lvl1pPr>
              <a:defRPr>
                <a:cs typeface="ＭＳ Ｐゴシック" charset="0"/>
              </a:defRPr>
            </a:lvl1pPr>
          </a:lstStyle>
          <a:p>
            <a:pPr>
              <a:defRPr/>
            </a:pPr>
            <a:fld id="{272681F7-101F-CD48-BD26-A7C1DB38DD72}" type="slidenum">
              <a:rPr lang="en-US"/>
              <a:pPr>
                <a:defRPr/>
              </a:pPr>
              <a:t>‹#›</a:t>
            </a:fld>
            <a:endParaRPr lang="en-US"/>
          </a:p>
        </p:txBody>
      </p:sp>
    </p:spTree>
    <p:extLst>
      <p:ext uri="{BB962C8B-B14F-4D97-AF65-F5344CB8AC3E}">
        <p14:creationId xmlns:p14="http://schemas.microsoft.com/office/powerpoint/2010/main" val="1268328824"/>
      </p:ext>
    </p:extLst>
  </p:cSld>
  <p:clrMapOvr>
    <a:masterClrMapping/>
  </p:clrMapOvr>
  <p:transition/>
</p:sldLayout>
</file>

<file path=ppt/slideLayouts/slideLayout2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3" name="Rectangle 1030"/>
          <p:cNvSpPr>
            <a:spLocks noGrp="1" noChangeArrowheads="1"/>
          </p:cNvSpPr>
          <p:nvPr>
            <p:ph type="sldNum" sz="quarter" idx="11"/>
          </p:nvPr>
        </p:nvSpPr>
        <p:spPr/>
        <p:txBody>
          <a:bodyPr/>
          <a:lstStyle>
            <a:lvl1pPr>
              <a:defRPr>
                <a:cs typeface="ＭＳ Ｐゴシック" charset="0"/>
              </a:defRPr>
            </a:lvl1pPr>
          </a:lstStyle>
          <a:p>
            <a:pPr>
              <a:defRPr/>
            </a:pPr>
            <a:fld id="{4DA22FE8-1BF1-7945-858E-9EDF18117A7F}" type="slidenum">
              <a:rPr lang="en-US"/>
              <a:pPr>
                <a:defRPr/>
              </a:pPr>
              <a:t>‹#›</a:t>
            </a:fld>
            <a:endParaRPr lang="en-US"/>
          </a:p>
        </p:txBody>
      </p:sp>
    </p:spTree>
    <p:extLst>
      <p:ext uri="{BB962C8B-B14F-4D97-AF65-F5344CB8AC3E}">
        <p14:creationId xmlns:p14="http://schemas.microsoft.com/office/powerpoint/2010/main" val="2661899907"/>
      </p:ext>
    </p:extLst>
  </p:cSld>
  <p:clrMapOvr>
    <a:masterClrMapping/>
  </p:clrMapOvr>
  <p:transition/>
</p:sldLayout>
</file>

<file path=ppt/slideLayouts/slideLayout2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a:defRPr>
                <a:cs typeface="ＭＳ Ｐゴシック" charset="0"/>
              </a:defRPr>
            </a:lvl1pPr>
          </a:lstStyle>
          <a:p>
            <a:pPr>
              <a:defRPr/>
            </a:pPr>
            <a:fld id="{EDECFB72-9437-4E43-B6E9-A86EC5F84799}" type="slidenum">
              <a:rPr lang="en-US"/>
              <a:pPr>
                <a:defRPr/>
              </a:pPr>
              <a:t>‹#›</a:t>
            </a:fld>
            <a:endParaRPr lang="en-US"/>
          </a:p>
        </p:txBody>
      </p:sp>
    </p:spTree>
    <p:extLst>
      <p:ext uri="{BB962C8B-B14F-4D97-AF65-F5344CB8AC3E}">
        <p14:creationId xmlns:p14="http://schemas.microsoft.com/office/powerpoint/2010/main" val="1719158762"/>
      </p:ext>
    </p:extLst>
  </p:cSld>
  <p:clrMapOvr>
    <a:masterClrMapping/>
  </p:clrMapOvr>
  <p:transition/>
</p:sldLayout>
</file>

<file path=ppt/slideLayouts/slideLayout2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a:defRPr>
                <a:cs typeface="ＭＳ Ｐゴシック" charset="0"/>
              </a:defRPr>
            </a:lvl1pPr>
          </a:lstStyle>
          <a:p>
            <a:pPr>
              <a:defRPr/>
            </a:pPr>
            <a:fld id="{9F1BB03A-AA9C-3441-BB02-8D748B0FE787}" type="slidenum">
              <a:rPr lang="en-US"/>
              <a:pPr>
                <a:defRPr/>
              </a:pPr>
              <a:t>‹#›</a:t>
            </a:fld>
            <a:endParaRPr lang="en-US"/>
          </a:p>
        </p:txBody>
      </p:sp>
    </p:spTree>
    <p:extLst>
      <p:ext uri="{BB962C8B-B14F-4D97-AF65-F5344CB8AC3E}">
        <p14:creationId xmlns:p14="http://schemas.microsoft.com/office/powerpoint/2010/main" val="2743735403"/>
      </p:ext>
    </p:extLst>
  </p:cSld>
  <p:clrMapOvr>
    <a:masterClrMapping/>
  </p:clrMapOvr>
  <p:transition/>
</p:sldLayout>
</file>

<file path=ppt/slideLayouts/slideLayout2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a:defRPr>
                <a:cs typeface="ＭＳ Ｐゴシック" charset="0"/>
              </a:defRPr>
            </a:lvl1pPr>
          </a:lstStyle>
          <a:p>
            <a:pPr>
              <a:defRPr/>
            </a:pPr>
            <a:fld id="{F09218E9-1586-4840-9706-4250AB6924DC}" type="slidenum">
              <a:rPr lang="en-US"/>
              <a:pPr>
                <a:defRPr/>
              </a:pPr>
              <a:t>‹#›</a:t>
            </a:fld>
            <a:endParaRPr lang="en-US"/>
          </a:p>
        </p:txBody>
      </p:sp>
    </p:spTree>
    <p:extLst>
      <p:ext uri="{BB962C8B-B14F-4D97-AF65-F5344CB8AC3E}">
        <p14:creationId xmlns:p14="http://schemas.microsoft.com/office/powerpoint/2010/main" val="3335995463"/>
      </p:ext>
    </p:extLst>
  </p:cSld>
  <p:clrMapOvr>
    <a:masterClrMapping/>
  </p:clrMapOvr>
  <p:transition/>
</p:sldLayout>
</file>

<file path=ppt/slideLayouts/slideLayout2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a:defRPr>
                <a:cs typeface="ＭＳ Ｐゴシック" charset="0"/>
              </a:defRPr>
            </a:lvl1pPr>
          </a:lstStyle>
          <a:p>
            <a:pPr>
              <a:defRPr/>
            </a:pPr>
            <a:fld id="{0C7C5289-DED0-BF4F-8007-4B3A361AC980}" type="slidenum">
              <a:rPr lang="en-US"/>
              <a:pPr>
                <a:defRPr/>
              </a:pPr>
              <a:t>‹#›</a:t>
            </a:fld>
            <a:endParaRPr lang="en-US"/>
          </a:p>
        </p:txBody>
      </p:sp>
    </p:spTree>
    <p:extLst>
      <p:ext uri="{BB962C8B-B14F-4D97-AF65-F5344CB8AC3E}">
        <p14:creationId xmlns:p14="http://schemas.microsoft.com/office/powerpoint/2010/main" val="3597273031"/>
      </p:ext>
    </p:extLst>
  </p:cSld>
  <p:clrMapOvr>
    <a:masterClrMapping/>
  </p:clrMapOvr>
  <p:transition/>
</p:sldLayout>
</file>

<file path=ppt/slideLayouts/slideLayout246.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ClipArt Placeholder 2"/>
          <p:cNvSpPr>
            <a:spLocks noGrp="1"/>
          </p:cNvSpPr>
          <p:nvPr>
            <p:ph type="clipArt" sz="half" idx="1"/>
          </p:nvPr>
        </p:nvSpPr>
        <p:spPr>
          <a:xfrm>
            <a:off x="228600" y="1371600"/>
            <a:ext cx="4229100" cy="4876800"/>
          </a:xfrm>
        </p:spPr>
        <p:txBody>
          <a:bodyPr/>
          <a:lstStyle/>
          <a:p>
            <a:pPr lvl="0"/>
            <a:endParaRPr lang="en-US" noProof="0"/>
          </a:p>
        </p:txBody>
      </p:sp>
      <p:sp>
        <p:nvSpPr>
          <p:cNvPr id="4" name="Text Placeholder 3"/>
          <p:cNvSpPr>
            <a:spLocks noGrp="1"/>
          </p:cNvSpPr>
          <p:nvPr>
            <p:ph type="body" sz="half" idx="2"/>
          </p:nvPr>
        </p:nvSpPr>
        <p:spPr>
          <a:xfrm>
            <a:off x="4610100" y="1371600"/>
            <a:ext cx="4229100" cy="487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a:defRPr>
                <a:cs typeface="ＭＳ Ｐゴシック" charset="0"/>
              </a:defRPr>
            </a:lvl1pPr>
          </a:lstStyle>
          <a:p>
            <a:pPr>
              <a:defRPr/>
            </a:pPr>
            <a:fld id="{177E2285-5DCA-104D-A461-AF822D41BD2E}" type="slidenum">
              <a:rPr lang="en-US"/>
              <a:pPr>
                <a:defRPr/>
              </a:pPr>
              <a:t>‹#›</a:t>
            </a:fld>
            <a:endParaRPr lang="en-US"/>
          </a:p>
        </p:txBody>
      </p:sp>
    </p:spTree>
    <p:extLst>
      <p:ext uri="{BB962C8B-B14F-4D97-AF65-F5344CB8AC3E}">
        <p14:creationId xmlns:p14="http://schemas.microsoft.com/office/powerpoint/2010/main" val="59548188"/>
      </p:ext>
    </p:extLst>
  </p:cSld>
  <p:clrMapOvr>
    <a:masterClrMapping/>
  </p:clrMapOvr>
  <p:transition/>
</p:sldLayout>
</file>

<file path=ppt/slideLayouts/slideLayout247.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770467"/>
            <a:ext cx="8086725" cy="3352800"/>
          </a:xfrm>
        </p:spPr>
        <p:txBody>
          <a:bodyPr anchor="b">
            <a:noAutofit/>
          </a:bodyPr>
          <a:lstStyle>
            <a:lvl1pPr algn="l">
              <a:lnSpc>
                <a:spcPct val="80000"/>
              </a:lnSpc>
              <a:defRPr sz="80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500634" y="4198409"/>
            <a:ext cx="6921151" cy="1645920"/>
          </a:xfrm>
        </p:spPr>
        <p:txBody>
          <a:bodyPr>
            <a:normAutofit/>
          </a:bodyPr>
          <a:lstStyle>
            <a:lvl1pPr marL="0" indent="0" algn="l">
              <a:buNone/>
              <a:defRPr sz="28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6" name="Date Placeholder 5"/>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10" name="Footer Placeholder 9"/>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1" name="Slide Number Placeholder 10"/>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956466987"/>
      </p:ext>
    </p:extLst>
  </p:cSld>
  <p:clrMapOvr>
    <a:overrideClrMapping bg1="lt1" tx1="dk1" bg2="lt2" tx2="dk2" accent1="accent1" accent2="accent2" accent3="accent3" accent4="accent4" accent5="accent5" accent6="accent6" hlink="hlink" folHlink="folHlink"/>
  </p:clrMapOvr>
</p:sldLayout>
</file>

<file path=ppt/slideLayouts/slideLayout248.xml><?xml version="1.0" encoding="utf-8"?>
<p:sldLayout xmlns:a="http://schemas.openxmlformats.org/drawingml/2006/main" xmlns:r="http://schemas.openxmlformats.org/officeDocument/2006/relationships" xmlns:p="http://schemas.openxmlformats.org/presentationml/2006/main" type="title" preserve="1">
  <p:cSld name="1_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528637" y="712594"/>
            <a:ext cx="8086725" cy="2898708"/>
          </a:xfrm>
          <a:noFill/>
        </p:spPr>
        <p:txBody>
          <a:bodyPr anchor="b">
            <a:noAutofit/>
          </a:bodyPr>
          <a:lstStyle>
            <a:lvl1pPr algn="ctr">
              <a:lnSpc>
                <a:spcPct val="80000"/>
              </a:lnSpc>
              <a:defRPr sz="8000" spc="-12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528638" y="3897565"/>
            <a:ext cx="8086724" cy="1645920"/>
          </a:xfrm>
        </p:spPr>
        <p:txBody>
          <a:bodyPr>
            <a:normAutofit/>
          </a:bodyPr>
          <a:lstStyle>
            <a:lvl1pPr marL="0" indent="0" algn="ctr">
              <a:buNone/>
              <a:defRPr sz="28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4041047578"/>
      </p:ext>
    </p:extLst>
  </p:cSld>
  <p:clrMapOvr>
    <a:overrideClrMapping bg1="lt1" tx1="dk1" bg2="lt2" tx2="dk2" accent1="accent1" accent2="accent2" accent3="accent3" accent4="accent4" accent5="accent5" accent6="accent6" hlink="hlink" folHlink="folHlink"/>
  </p:clrMapOvr>
</p:sldLayout>
</file>

<file path=ppt/slideLayouts/slideLayout249.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Placeholder 1"/>
          <p:cNvSpPr>
            <a:spLocks noGrp="1"/>
          </p:cNvSpPr>
          <p:nvPr>
            <p:ph type="title"/>
          </p:nvPr>
        </p:nvSpPr>
        <p:spPr>
          <a:xfrm>
            <a:off x="0" y="0"/>
            <a:ext cx="9144000" cy="1085850"/>
          </a:xfrm>
          <a:prstGeom prst="rect">
            <a:avLst/>
          </a:prstGeom>
        </p:spPr>
        <p:txBody>
          <a:bodyPr vert="horz" lIns="91440" tIns="45720" rIns="91440" bIns="45720" rtlCol="0" anchor="ctr">
            <a:normAutofit/>
          </a:bodyPr>
          <a:lstStyle>
            <a:lvl1pPr marL="0">
              <a:defRPr/>
            </a:lvl1pPr>
          </a:lstStyle>
          <a:p>
            <a:r>
              <a:rPr lang="en-US" dirty="0"/>
              <a:t>Click to edit Master title style</a:t>
            </a:r>
          </a:p>
        </p:txBody>
      </p:sp>
      <p:sp>
        <p:nvSpPr>
          <p:cNvPr id="24" name="Content Placeholder 22"/>
          <p:cNvSpPr>
            <a:spLocks noGrp="1"/>
          </p:cNvSpPr>
          <p:nvPr>
            <p:ph sz="quarter" idx="11"/>
          </p:nvPr>
        </p:nvSpPr>
        <p:spPr>
          <a:xfrm>
            <a:off x="123825" y="1241652"/>
            <a:ext cx="8897938" cy="52244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2"/>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3"/>
          </p:nvPr>
        </p:nvSpPr>
        <p:spPr/>
        <p:txBody>
          <a:bodyPr/>
          <a:lstStyle/>
          <a:p>
            <a:endParaRPr lang="en-US" dirty="0">
              <a:solidFill>
                <a:prstClr val="black">
                  <a:alpha val="75000"/>
                </a:prstClr>
              </a:solidFill>
              <a:latin typeface="Calibri"/>
            </a:endParaRPr>
          </a:p>
        </p:txBody>
      </p:sp>
      <p:sp>
        <p:nvSpPr>
          <p:cNvPr id="7" name="Slide Number Placeholder 6"/>
          <p:cNvSpPr>
            <a:spLocks noGrp="1"/>
          </p:cNvSpPr>
          <p:nvPr>
            <p:ph type="sldNum" sz="quarter" idx="14"/>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77459128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45493300"/>
      </p:ext>
    </p:extLst>
  </p:cSld>
  <p:clrMapOvr>
    <a:masterClrMapping/>
  </p:clrMapOvr>
  <p:transition/>
</p:sldLayout>
</file>

<file path=ppt/slideLayouts/slideLayout25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767419"/>
            <a:ext cx="8085582" cy="3355848"/>
          </a:xfrm>
          <a:solidFill>
            <a:schemeClr val="bg1"/>
          </a:solidFill>
        </p:spPr>
        <p:txBody>
          <a:bodyPr anchor="b">
            <a:normAutofit/>
          </a:bodyPr>
          <a:lstStyle>
            <a:lvl1pPr>
              <a:lnSpc>
                <a:spcPct val="80000"/>
              </a:lnSpc>
              <a:defRPr sz="80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00634" y="4187275"/>
            <a:ext cx="6919722" cy="1645920"/>
          </a:xfrm>
        </p:spPr>
        <p:txBody>
          <a:bodyPr anchor="t">
            <a:normAutofit/>
          </a:bodyPr>
          <a:lstStyle>
            <a:lvl1pPr marL="0" indent="0">
              <a:buNone/>
              <a:defRPr sz="28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5" name="Footer Placeholder 4"/>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2497539033"/>
      </p:ext>
    </p:extLst>
  </p:cSld>
  <p:clrMapOvr>
    <a:masterClrMapping/>
  </p:clrMapOvr>
</p:sldLayout>
</file>

<file path=ppt/slideLayouts/slideLayout25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798"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1603"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2344595767"/>
      </p:ext>
    </p:extLst>
  </p:cSld>
  <p:clrMapOvr>
    <a:masterClrMapping/>
  </p:clrMapOvr>
</p:sldLayout>
</file>

<file path=ppt/slideLayouts/slideLayout252.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88798" y="1197209"/>
            <a:ext cx="4271962" cy="723400"/>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88798" y="2029968"/>
            <a:ext cx="4271962" cy="4231057"/>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1603" y="1194345"/>
            <a:ext cx="4271962" cy="722376"/>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51603" y="2025216"/>
            <a:ext cx="4271962" cy="4235809"/>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7" name="Footer Placeholder 6"/>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430774320"/>
      </p:ext>
    </p:extLst>
  </p:cSld>
  <p:clrMapOvr>
    <a:masterClrMapping/>
  </p:clrMapOvr>
</p:sldLayout>
</file>

<file path=ppt/slideLayouts/slideLayout2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7" name="Footer Placeholder 6"/>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868654668"/>
      </p:ext>
    </p:extLst>
  </p:cSld>
  <p:clrMapOvr>
    <a:masterClrMapping/>
  </p:clrMapOvr>
</p:sldLayout>
</file>

<file path=ppt/slideLayouts/slideLayout25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7" name="Slide Number Placeholder 6"/>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207955635"/>
      </p:ext>
    </p:extLst>
  </p:cSld>
  <p:clrMapOvr>
    <a:masterClrMapping/>
  </p:clrMapOvr>
</p:sldLayout>
</file>

<file path=ppt/slideLayouts/slideLayout25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542282"/>
            <a:ext cx="2537460" cy="1920240"/>
          </a:xfrm>
        </p:spPr>
        <p:txBody>
          <a:bodyPr anchor="b">
            <a:noAutofit/>
          </a:bodyPr>
          <a:lstStyle>
            <a:lvl1pPr>
              <a:lnSpc>
                <a:spcPct val="85000"/>
              </a:lnSpc>
              <a:defRPr sz="36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1500" y="762000"/>
            <a:ext cx="4572000" cy="4572000"/>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06987" y="2511813"/>
            <a:ext cx="254889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500">
                <a:solidFill>
                  <a:srgbClr val="404040"/>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10" name="Footer Placeholder 9"/>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1" name="Slide Number Placeholder 10"/>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828291441"/>
      </p:ext>
    </p:extLst>
  </p:cSld>
  <p:clrMapOvr>
    <a:masterClrMapping/>
  </p:clrMapOvr>
</p:sldLayout>
</file>

<file path=ppt/slideLayouts/slideLayout256.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5418668"/>
            <a:ext cx="8085582" cy="613283"/>
          </a:xfrm>
        </p:spPr>
        <p:txBody>
          <a:bodyPr anchor="b">
            <a:normAutofit/>
          </a:bodyPr>
          <a:lstStyle>
            <a:lvl1pPr>
              <a:lnSpc>
                <a:spcPct val="85000"/>
              </a:lnSpc>
              <a:defRPr sz="28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144000" cy="5330952"/>
          </a:xfrm>
          <a:solidFill>
            <a:schemeClr val="accent1">
              <a:lumMod val="40000"/>
              <a:lumOff val="60000"/>
            </a:schemeClr>
          </a:solidFill>
        </p:spPr>
        <p:txBody>
          <a:bodyPr anchor="t"/>
          <a:lstStyle>
            <a:lvl1pPr marL="0" indent="0" algn="ctr">
              <a:spcBef>
                <a:spcPts val="800"/>
              </a:spcBef>
              <a:buNone/>
              <a:defRPr sz="3200">
                <a:solidFill>
                  <a:srgbClr val="4D4D4D"/>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07492" y="6031951"/>
            <a:ext cx="6922008" cy="411184"/>
          </a:xfrm>
        </p:spPr>
        <p:txBody>
          <a:bodyPr>
            <a:normAutofit/>
          </a:bodyPr>
          <a:lstStyle>
            <a:lvl1pPr marL="0" indent="0">
              <a:lnSpc>
                <a:spcPct val="90000"/>
              </a:lnSpc>
              <a:spcBef>
                <a:spcPts val="1200"/>
              </a:spcBef>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solidFill>
                  <a:prstClr val="white">
                    <a:alpha val="75000"/>
                  </a:prstClr>
                </a:solidFill>
                <a:latin typeface="Calibri"/>
              </a:rPr>
              <a:pPr/>
              <a:t>10/1/20</a:t>
            </a:fld>
            <a:endParaRPr lang="en-US">
              <a:solidFill>
                <a:prstClr val="white">
                  <a:alpha val="75000"/>
                </a:prstClr>
              </a:solidFill>
              <a:latin typeface="Calibri"/>
            </a:endParaRPr>
          </a:p>
        </p:txBody>
      </p:sp>
      <p:sp>
        <p:nvSpPr>
          <p:cNvPr id="9" name="Footer Placeholder 8"/>
          <p:cNvSpPr>
            <a:spLocks noGrp="1"/>
          </p:cNvSpPr>
          <p:nvPr>
            <p:ph type="ftr" sz="quarter" idx="11"/>
          </p:nvPr>
        </p:nvSpPr>
        <p:spPr/>
        <p:txBody>
          <a:bodyPr/>
          <a:lstStyle/>
          <a:p>
            <a:endParaRPr lang="en-US" dirty="0">
              <a:solidFill>
                <a:prstClr val="white">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white"/>
                </a:solidFill>
                <a:latin typeface="Calibri"/>
              </a:rPr>
              <a:pPr/>
              <a:t>‹#›</a:t>
            </a:fld>
            <a:endParaRPr lang="en-US" dirty="0">
              <a:solidFill>
                <a:prstClr val="white"/>
              </a:solidFill>
              <a:latin typeface="Calibri"/>
            </a:endParaRPr>
          </a:p>
        </p:txBody>
      </p:sp>
    </p:spTree>
    <p:extLst>
      <p:ext uri="{BB962C8B-B14F-4D97-AF65-F5344CB8AC3E}">
        <p14:creationId xmlns:p14="http://schemas.microsoft.com/office/powerpoint/2010/main" val="2058623853"/>
      </p:ext>
    </p:extLst>
  </p:cSld>
  <p:clrMapOvr>
    <a:overrideClrMapping bg1="dk1" tx1="lt1" bg2="dk2" tx2="lt2" accent1="accent1" accent2="accent2" accent3="accent3" accent4="accent4" accent5="accent5" accent6="accent6" hlink="hlink" folHlink="folHlink"/>
  </p:clrMapOvr>
</p:sldLayout>
</file>

<file path=ppt/slideLayouts/slideLayout25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8" name="Footer Placeholder 7"/>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4262987500"/>
      </p:ext>
    </p:extLst>
  </p:cSld>
  <p:clrMapOvr>
    <a:masterClrMapping/>
  </p:clrMapOvr>
</p:sldLayout>
</file>

<file path=ppt/slideLayouts/slideLayout25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695325"/>
            <a:ext cx="1971675"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8644" y="714376"/>
            <a:ext cx="5800725"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8" name="Footer Placeholder 7"/>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788769312"/>
      </p:ext>
    </p:extLst>
  </p:cSld>
  <p:clrMapOvr>
    <a:masterClrMapping/>
  </p:clrMapOvr>
</p:sldLayout>
</file>

<file path=ppt/slideLayouts/slideLayout25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descr="safari.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80975" y="6411913"/>
            <a:ext cx="1025525" cy="29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Rectangle 1029"/>
          <p:cNvSpPr>
            <a:spLocks noGrp="1" noChangeArrowheads="1"/>
          </p:cNvSpPr>
          <p:nvPr>
            <p:ph type="ftr" sz="quarter" idx="10"/>
          </p:nvPr>
        </p:nvSpPr>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p:txBody>
          <a:bodyPr/>
          <a:lstStyle>
            <a:lvl1pPr>
              <a:defRPr/>
            </a:lvl1pPr>
          </a:lstStyle>
          <a:p>
            <a:pPr>
              <a:defRPr/>
            </a:pPr>
            <a:fld id="{ACFCE054-F1E5-374D-A24E-887477C0532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21175784"/>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pic>
        <p:nvPicPr>
          <p:cNvPr id="7" name="Picture 6"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053959205"/>
      </p:ext>
    </p:extLst>
  </p:cSld>
  <p:clrMapOvr>
    <a:masterClrMapping/>
  </p:clrMapOvr>
  <p:transition/>
</p:sldLayout>
</file>

<file path=ppt/slideLayouts/slideLayout26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292004D-7284-C244-B275-AB956C6651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67124249"/>
      </p:ext>
    </p:extLst>
  </p:cSld>
  <p:clrMapOvr>
    <a:masterClrMapping/>
  </p:clrMapOvr>
  <p:transition/>
</p:sldLayout>
</file>

<file path=ppt/slideLayouts/slideLayout26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B79817D1-13B0-D341-B1C4-34616D3933B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97265628"/>
      </p:ext>
    </p:extLst>
  </p:cSld>
  <p:clrMapOvr>
    <a:masterClrMapping/>
  </p:clrMapOvr>
  <p:transition/>
</p:sldLayout>
</file>

<file path=ppt/slideLayouts/slideLayout2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62067096-FD7F-A949-B565-8298951E6B8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9676231"/>
      </p:ext>
    </p:extLst>
  </p:cSld>
  <p:clrMapOvr>
    <a:masterClrMapping/>
  </p:clrMapOvr>
  <p:transition/>
</p:sldLayout>
</file>

<file path=ppt/slideLayouts/slideLayout26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pPr>
              <a:defRPr/>
            </a:pPr>
            <a:fld id="{701077C3-3C60-8640-A1DD-3718D4D0D74D}"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41575383"/>
      </p:ext>
    </p:extLst>
  </p:cSld>
  <p:clrMapOvr>
    <a:masterClrMapping/>
  </p:clrMapOvr>
  <p:transition/>
</p:sldLayout>
</file>

<file path=ppt/slideLayouts/slideLayout26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pPr>
              <a:defRPr/>
            </a:pPr>
            <a:fld id="{D4D41FDD-73B6-EC4A-BB35-BA0C8CCC36C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765011113"/>
      </p:ext>
    </p:extLst>
  </p:cSld>
  <p:clrMapOvr>
    <a:masterClrMapping/>
  </p:clrMapOvr>
  <p:transition/>
</p:sldLayout>
</file>

<file path=ppt/slideLayouts/slideLayout26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pPr>
              <a:defRPr/>
            </a:pPr>
            <a:fld id="{D88D2B92-4EF8-0940-9F90-1D39CCADBD7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51265468"/>
      </p:ext>
    </p:extLst>
  </p:cSld>
  <p:clrMapOvr>
    <a:masterClrMapping/>
  </p:clrMapOvr>
  <p:transition/>
</p:sldLayout>
</file>

<file path=ppt/slideLayouts/slideLayout26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1224B1A2-EC3E-4448-972E-E198354A3E4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04952016"/>
      </p:ext>
    </p:extLst>
  </p:cSld>
  <p:clrMapOvr>
    <a:masterClrMapping/>
  </p:clrMapOvr>
  <p:transition/>
</p:sldLayout>
</file>

<file path=ppt/slideLayouts/slideLayout26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B25B71B7-33A4-004A-B24D-5E8A20C1D7A0}"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604853053"/>
      </p:ext>
    </p:extLst>
  </p:cSld>
  <p:clrMapOvr>
    <a:masterClrMapping/>
  </p:clrMapOvr>
  <p:transition/>
</p:sldLayout>
</file>

<file path=ppt/slideLayouts/slideLayout26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1F5EE445-AD48-2049-A03E-4C865681EA4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16292141"/>
      </p:ext>
    </p:extLst>
  </p:cSld>
  <p:clrMapOvr>
    <a:masterClrMapping/>
  </p:clrMapOvr>
  <p:transition/>
</p:sldLayout>
</file>

<file path=ppt/slideLayouts/slideLayout26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EF8603A9-60B6-0741-B15F-17172804C1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95273888"/>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pic>
        <p:nvPicPr>
          <p:cNvPr id="9" name="Picture 8"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131580221"/>
      </p:ext>
    </p:extLst>
  </p:cSld>
  <p:clrMapOvr>
    <a:masterClrMapping/>
  </p:clrMapOvr>
  <p:transition/>
</p:sldLayout>
</file>

<file path=ppt/slideLayouts/slideLayout270.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Table Placeholder 2"/>
          <p:cNvSpPr>
            <a:spLocks noGrp="1"/>
          </p:cNvSpPr>
          <p:nvPr>
            <p:ph type="tbl" idx="1"/>
          </p:nvPr>
        </p:nvSpPr>
        <p:spPr>
          <a:xfrm>
            <a:off x="228600" y="1371600"/>
            <a:ext cx="8610600" cy="4876800"/>
          </a:xfrm>
        </p:spPr>
        <p:txBody>
          <a:bodyPr/>
          <a:lstStyle/>
          <a:p>
            <a:pPr lvl="0"/>
            <a:endParaRPr lang="en-US" noProof="0"/>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066D58A-9B40-E846-A790-9B6CD5A585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869410633"/>
      </p:ext>
    </p:extLst>
  </p:cSld>
  <p:clrMapOvr>
    <a:masterClrMapping/>
  </p:clrMapOvr>
  <p:transition/>
</p:sldLayout>
</file>

<file path=ppt/slideLayouts/slideLayout27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844824"/>
            <a:ext cx="7772400" cy="1470025"/>
          </a:xfrm>
        </p:spPr>
        <p:txBody>
          <a:bodyPr anchor="ctr"/>
          <a:lstStyle/>
          <a:p>
            <a:r>
              <a:rPr lang="ko-KR" altLang="en-US" dirty="0"/>
              <a:t>마스터 제목 스타일 편집</a:t>
            </a:r>
          </a:p>
        </p:txBody>
      </p:sp>
      <p:sp>
        <p:nvSpPr>
          <p:cNvPr id="3" name="부제목 2"/>
          <p:cNvSpPr>
            <a:spLocks noGrp="1"/>
          </p:cNvSpPr>
          <p:nvPr>
            <p:ph type="subTitle" idx="1"/>
          </p:nvPr>
        </p:nvSpPr>
        <p:spPr>
          <a:xfrm>
            <a:off x="1371600" y="4149080"/>
            <a:ext cx="6400800" cy="1656184"/>
          </a:xfrm>
        </p:spPr>
        <p:txBody>
          <a:bodyPr/>
          <a:lstStyle>
            <a:lvl1pPr marL="0" indent="0" algn="ctr">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a:t>마스터 부제목 스타일 편집</a:t>
            </a:r>
          </a:p>
        </p:txBody>
      </p:sp>
      <p:sp>
        <p:nvSpPr>
          <p:cNvPr id="4" name="날짜 개체 틀 3"/>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5" name="바닥글 개체 틀 4"/>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6" name="슬라이드 번호 개체 틀 5"/>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spTree>
    <p:extLst>
      <p:ext uri="{BB962C8B-B14F-4D97-AF65-F5344CB8AC3E}">
        <p14:creationId xmlns:p14="http://schemas.microsoft.com/office/powerpoint/2010/main" val="269450811"/>
      </p:ext>
    </p:extLst>
  </p:cSld>
  <p:clrMapOvr>
    <a:masterClrMapping/>
  </p:clrMapOvr>
</p:sldLayout>
</file>

<file path=ppt/slideLayouts/slideLayout27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a:xfrm>
            <a:off x="457200" y="274638"/>
            <a:ext cx="8229600" cy="778098"/>
          </a:xfrm>
        </p:spPr>
        <p:txBody>
          <a:bodyPr anchor="b"/>
          <a:lstStyle/>
          <a:p>
            <a:r>
              <a:rPr lang="ko-KR" altLang="en-US" dirty="0"/>
              <a:t>마스터 제목 스타일 편집</a:t>
            </a:r>
          </a:p>
        </p:txBody>
      </p:sp>
      <p:sp>
        <p:nvSpPr>
          <p:cNvPr id="3" name="내용 개체 틀 2"/>
          <p:cNvSpPr>
            <a:spLocks noGrp="1"/>
          </p:cNvSpPr>
          <p:nvPr>
            <p:ph idx="1"/>
          </p:nvPr>
        </p:nvSpPr>
        <p:spPr>
          <a:xfrm>
            <a:off x="457200" y="1340768"/>
            <a:ext cx="8229600" cy="4968552"/>
          </a:xfrm>
        </p:spPr>
        <p:txBody>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5" name="바닥글 개체 틀 4"/>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6" name="슬라이드 번호 개체 틀 5"/>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cxnSp>
        <p:nvCxnSpPr>
          <p:cNvPr id="8" name="직선 연결선 7"/>
          <p:cNvCxnSpPr/>
          <p:nvPr userDrawn="1"/>
        </p:nvCxnSpPr>
        <p:spPr>
          <a:xfrm>
            <a:off x="251520" y="1052736"/>
            <a:ext cx="8640960" cy="0"/>
          </a:xfrm>
          <a:prstGeom prst="line">
            <a:avLst/>
          </a:prstGeom>
          <a:ln>
            <a:solidFill>
              <a:schemeClr val="dk1">
                <a:alpha val="70000"/>
              </a:schemeClr>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239307237"/>
      </p:ext>
    </p:extLst>
  </p:cSld>
  <p:clrMapOvr>
    <a:masterClrMapping/>
  </p:clrMapOvr>
</p:sldLayout>
</file>

<file path=ppt/slideLayouts/slideLayout27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4406900"/>
            <a:ext cx="7772400" cy="1362075"/>
          </a:xfrm>
        </p:spPr>
        <p:txBody>
          <a:bodyPr anchor="t"/>
          <a:lstStyle>
            <a:lvl1pPr algn="l">
              <a:defRPr sz="4000" b="1" cap="all"/>
            </a:lvl1pPr>
          </a:lstStyle>
          <a:p>
            <a:r>
              <a:rPr lang="ko-KR" altLang="en-US"/>
              <a:t>마스터 제목 스타일 편집</a:t>
            </a:r>
          </a:p>
        </p:txBody>
      </p:sp>
      <p:sp>
        <p:nvSpPr>
          <p:cNvPr id="3" name="텍스트 개체 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a:t>마스터 텍스트 스타일을 편집합니다</a:t>
            </a:r>
          </a:p>
        </p:txBody>
      </p:sp>
      <p:sp>
        <p:nvSpPr>
          <p:cNvPr id="4" name="날짜 개체 틀 3"/>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5" name="바닥글 개체 틀 4"/>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6" name="슬라이드 번호 개체 틀 5"/>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spTree>
    <p:extLst>
      <p:ext uri="{BB962C8B-B14F-4D97-AF65-F5344CB8AC3E}">
        <p14:creationId xmlns:p14="http://schemas.microsoft.com/office/powerpoint/2010/main" val="1118285041"/>
      </p:ext>
    </p:extLst>
  </p:cSld>
  <p:clrMapOvr>
    <a:masterClrMapping/>
  </p:clrMapOvr>
</p:sldLayout>
</file>

<file path=ppt/slideLayouts/slideLayout27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a:xfrm>
            <a:off x="457200" y="274638"/>
            <a:ext cx="8229600" cy="778098"/>
          </a:xfrm>
        </p:spPr>
        <p:txBody>
          <a:bodyPr anchor="b"/>
          <a:lstStyle/>
          <a:p>
            <a:r>
              <a:rPr lang="ko-KR" altLang="en-US"/>
              <a:t>마스터 제목 스타일 편집</a:t>
            </a:r>
          </a:p>
        </p:txBody>
      </p:sp>
      <p:sp>
        <p:nvSpPr>
          <p:cNvPr id="3" name="내용 개체 틀 2"/>
          <p:cNvSpPr>
            <a:spLocks noGrp="1"/>
          </p:cNvSpPr>
          <p:nvPr>
            <p:ph sz="half" idx="1"/>
          </p:nvPr>
        </p:nvSpPr>
        <p:spPr>
          <a:xfrm>
            <a:off x="457200" y="1340768"/>
            <a:ext cx="4038600" cy="496855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4" name="내용 개체 틀 3"/>
          <p:cNvSpPr>
            <a:spLocks noGrp="1"/>
          </p:cNvSpPr>
          <p:nvPr>
            <p:ph sz="half" idx="2"/>
          </p:nvPr>
        </p:nvSpPr>
        <p:spPr>
          <a:xfrm>
            <a:off x="4648200" y="1340768"/>
            <a:ext cx="4038600" cy="496855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날짜 개체 틀 4"/>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6" name="바닥글 개체 틀 5"/>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7" name="슬라이드 번호 개체 틀 6"/>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cxnSp>
        <p:nvCxnSpPr>
          <p:cNvPr id="10" name="직선 연결선 9"/>
          <p:cNvCxnSpPr/>
          <p:nvPr userDrawn="1"/>
        </p:nvCxnSpPr>
        <p:spPr>
          <a:xfrm>
            <a:off x="251520" y="1052736"/>
            <a:ext cx="8640960" cy="0"/>
          </a:xfrm>
          <a:prstGeom prst="line">
            <a:avLst/>
          </a:prstGeom>
          <a:ln>
            <a:solidFill>
              <a:schemeClr val="dk1">
                <a:alpha val="70000"/>
              </a:schemeClr>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3914290364"/>
      </p:ext>
    </p:extLst>
  </p:cSld>
  <p:clrMapOvr>
    <a:masterClrMapping/>
  </p:clrMapOvr>
</p:sldLayout>
</file>

<file path=ppt/slideLayouts/slideLayout27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457200" y="274638"/>
            <a:ext cx="8229600" cy="778098"/>
          </a:xfrm>
        </p:spPr>
        <p:txBody>
          <a:bodyPr anchor="b"/>
          <a:lstStyle>
            <a:lvl1pPr>
              <a:defRPr/>
            </a:lvl1pPr>
          </a:lstStyle>
          <a:p>
            <a:r>
              <a:rPr lang="ko-KR" altLang="en-US"/>
              <a:t>마스터 제목 스타일 편집</a:t>
            </a:r>
          </a:p>
        </p:txBody>
      </p:sp>
      <p:sp>
        <p:nvSpPr>
          <p:cNvPr id="3" name="텍스트 개체 틀 2"/>
          <p:cNvSpPr>
            <a:spLocks noGrp="1"/>
          </p:cNvSpPr>
          <p:nvPr>
            <p:ph type="body" idx="1"/>
          </p:nvPr>
        </p:nvSpPr>
        <p:spPr>
          <a:xfrm>
            <a:off x="457200" y="1340768"/>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dirty="0"/>
              <a:t>마스터 텍스트 스타일을 편집합니다</a:t>
            </a:r>
          </a:p>
        </p:txBody>
      </p:sp>
      <p:sp>
        <p:nvSpPr>
          <p:cNvPr id="4" name="내용 개체 틀 3"/>
          <p:cNvSpPr>
            <a:spLocks noGrp="1"/>
          </p:cNvSpPr>
          <p:nvPr>
            <p:ph sz="half" idx="2"/>
          </p:nvPr>
        </p:nvSpPr>
        <p:spPr>
          <a:xfrm>
            <a:off x="457200" y="1988840"/>
            <a:ext cx="4040188" cy="432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5" name="텍스트 개체 틀 4"/>
          <p:cNvSpPr>
            <a:spLocks noGrp="1"/>
          </p:cNvSpPr>
          <p:nvPr>
            <p:ph type="body" sz="quarter" idx="3"/>
          </p:nvPr>
        </p:nvSpPr>
        <p:spPr>
          <a:xfrm>
            <a:off x="4645025" y="1340768"/>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편집합니다</a:t>
            </a:r>
          </a:p>
        </p:txBody>
      </p:sp>
      <p:sp>
        <p:nvSpPr>
          <p:cNvPr id="6" name="내용 개체 틀 5"/>
          <p:cNvSpPr>
            <a:spLocks noGrp="1"/>
          </p:cNvSpPr>
          <p:nvPr>
            <p:ph sz="quarter" idx="4"/>
          </p:nvPr>
        </p:nvSpPr>
        <p:spPr>
          <a:xfrm>
            <a:off x="4645025" y="1988840"/>
            <a:ext cx="4041775" cy="432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7" name="날짜 개체 틀 6"/>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8" name="바닥글 개체 틀 7"/>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9" name="슬라이드 번호 개체 틀 8"/>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cxnSp>
        <p:nvCxnSpPr>
          <p:cNvPr id="12" name="직선 연결선 11"/>
          <p:cNvCxnSpPr/>
          <p:nvPr userDrawn="1"/>
        </p:nvCxnSpPr>
        <p:spPr>
          <a:xfrm>
            <a:off x="251520" y="1052736"/>
            <a:ext cx="8640960" cy="0"/>
          </a:xfrm>
          <a:prstGeom prst="line">
            <a:avLst/>
          </a:prstGeom>
          <a:ln>
            <a:solidFill>
              <a:schemeClr val="dk1">
                <a:alpha val="70000"/>
              </a:schemeClr>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4028857536"/>
      </p:ext>
    </p:extLst>
  </p:cSld>
  <p:clrMapOvr>
    <a:masterClrMapping/>
  </p:clrMapOvr>
</p:sldLayout>
</file>

<file path=ppt/slideLayouts/slideLayout27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a:xfrm>
            <a:off x="457200" y="274638"/>
            <a:ext cx="8229600" cy="778098"/>
          </a:xfrm>
        </p:spPr>
        <p:txBody>
          <a:bodyPr anchor="b"/>
          <a:lstStyle/>
          <a:p>
            <a:r>
              <a:rPr lang="ko-KR" altLang="en-US"/>
              <a:t>마스터 제목 스타일 편집</a:t>
            </a:r>
          </a:p>
        </p:txBody>
      </p:sp>
      <p:sp>
        <p:nvSpPr>
          <p:cNvPr id="3" name="날짜 개체 틀 2"/>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4" name="바닥글 개체 틀 3"/>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5" name="슬라이드 번호 개체 틀 4"/>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cxnSp>
        <p:nvCxnSpPr>
          <p:cNvPr id="8" name="직선 연결선 7"/>
          <p:cNvCxnSpPr/>
          <p:nvPr userDrawn="1"/>
        </p:nvCxnSpPr>
        <p:spPr>
          <a:xfrm>
            <a:off x="251520" y="1052736"/>
            <a:ext cx="8640960" cy="0"/>
          </a:xfrm>
          <a:prstGeom prst="line">
            <a:avLst/>
          </a:prstGeom>
          <a:ln>
            <a:solidFill>
              <a:schemeClr val="dk1">
                <a:alpha val="70000"/>
              </a:schemeClr>
            </a:solidFill>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943871302"/>
      </p:ext>
    </p:extLst>
  </p:cSld>
  <p:clrMapOvr>
    <a:masterClrMapping/>
  </p:clrMapOvr>
</p:sldLayout>
</file>

<file path=ppt/slideLayouts/slideLayout27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a:xfrm>
            <a:off x="457200" y="6453336"/>
            <a:ext cx="2133600" cy="268139"/>
          </a:xfrm>
        </p:spPr>
        <p:txBody>
          <a:bodyPr/>
          <a:lstStyle/>
          <a:p>
            <a:fld id="{FB30EDBD-1C2D-4C1E-B459-B60219FAB484}" type="datetimeFigureOut">
              <a:rPr lang="ko-KR" altLang="en-US" smtClean="0">
                <a:solidFill>
                  <a:prstClr val="black">
                    <a:tint val="75000"/>
                  </a:prstClr>
                </a:solidFill>
                <a:latin typeface="Calibri"/>
                <a:ea typeface="나눔고딕"/>
              </a:rPr>
              <a:pPr/>
              <a:t>2020. 10. 1.</a:t>
            </a:fld>
            <a:endParaRPr lang="ko-KR" altLang="en-US">
              <a:solidFill>
                <a:prstClr val="black">
                  <a:tint val="75000"/>
                </a:prstClr>
              </a:solidFill>
              <a:latin typeface="Calibri"/>
              <a:ea typeface="나눔고딕"/>
            </a:endParaRPr>
          </a:p>
        </p:txBody>
      </p:sp>
      <p:sp>
        <p:nvSpPr>
          <p:cNvPr id="3" name="바닥글 개체 틀 2"/>
          <p:cNvSpPr>
            <a:spLocks noGrp="1"/>
          </p:cNvSpPr>
          <p:nvPr>
            <p:ph type="ftr" sz="quarter" idx="11"/>
          </p:nvPr>
        </p:nvSpPr>
        <p:spPr>
          <a:xfrm>
            <a:off x="3124200" y="6453336"/>
            <a:ext cx="2895600" cy="268139"/>
          </a:xfrm>
        </p:spPr>
        <p:txBody>
          <a:bodyPr/>
          <a:lstStyle/>
          <a:p>
            <a:endParaRPr lang="ko-KR" altLang="en-US">
              <a:solidFill>
                <a:prstClr val="black">
                  <a:tint val="75000"/>
                </a:prstClr>
              </a:solidFill>
              <a:latin typeface="Calibri"/>
              <a:ea typeface="나눔고딕"/>
            </a:endParaRPr>
          </a:p>
        </p:txBody>
      </p:sp>
      <p:sp>
        <p:nvSpPr>
          <p:cNvPr id="4" name="슬라이드 번호 개체 틀 3"/>
          <p:cNvSpPr>
            <a:spLocks noGrp="1"/>
          </p:cNvSpPr>
          <p:nvPr>
            <p:ph type="sldNum" sz="quarter" idx="12"/>
          </p:nvPr>
        </p:nvSpPr>
        <p:spPr>
          <a:xfrm>
            <a:off x="6553200" y="6453336"/>
            <a:ext cx="2133600" cy="268139"/>
          </a:xfrm>
        </p:spPr>
        <p:txBody>
          <a:bodyPr/>
          <a:lstStyle/>
          <a:p>
            <a:fld id="{4BEDD84E-25D4-4983-8AA1-2863C96F08D9}" type="slidenum">
              <a:rPr lang="ko-KR" altLang="en-US" smtClean="0">
                <a:solidFill>
                  <a:prstClr val="black">
                    <a:tint val="75000"/>
                  </a:prstClr>
                </a:solidFill>
                <a:latin typeface="Calibri"/>
                <a:ea typeface="나눔고딕"/>
              </a:rPr>
              <a:pPr/>
              <a:t>‹#›</a:t>
            </a:fld>
            <a:endParaRPr lang="ko-KR" altLang="en-US">
              <a:solidFill>
                <a:prstClr val="black">
                  <a:tint val="75000"/>
                </a:prstClr>
              </a:solidFill>
              <a:latin typeface="Calibri"/>
              <a:ea typeface="나눔고딕"/>
            </a:endParaRPr>
          </a:p>
        </p:txBody>
      </p:sp>
    </p:spTree>
    <p:extLst>
      <p:ext uri="{BB962C8B-B14F-4D97-AF65-F5344CB8AC3E}">
        <p14:creationId xmlns:p14="http://schemas.microsoft.com/office/powerpoint/2010/main" val="3560198658"/>
      </p:ext>
    </p:extLst>
  </p:cSld>
  <p:clrMapOvr>
    <a:masterClrMapping/>
  </p:clrMapOvr>
</p:sldLayout>
</file>

<file path=ppt/slideLayouts/slideLayout27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89479520"/>
      </p:ext>
    </p:extLst>
  </p:cSld>
  <p:clrMapOvr>
    <a:masterClrMapping/>
  </p:clrMapOvr>
  <p:transition/>
</p:sldLayout>
</file>

<file path=ppt/slideLayouts/slideLayout27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00556325"/>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pic>
        <p:nvPicPr>
          <p:cNvPr id="5" name="Picture 4"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266332104"/>
      </p:ext>
    </p:extLst>
  </p:cSld>
  <p:clrMapOvr>
    <a:masterClrMapping/>
  </p:clrMapOvr>
  <p:transition/>
</p:sldLayout>
</file>

<file path=ppt/slideLayouts/slideLayout28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900379847"/>
      </p:ext>
    </p:extLst>
  </p:cSld>
  <p:clrMapOvr>
    <a:masterClrMapping/>
  </p:clrMapOvr>
  <p:transition/>
</p:sldLayout>
</file>

<file path=ppt/slideLayouts/slideLayout28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19572035"/>
      </p:ext>
    </p:extLst>
  </p:cSld>
  <p:clrMapOvr>
    <a:masterClrMapping/>
  </p:clrMapOvr>
  <p:transition/>
</p:sldLayout>
</file>

<file path=ppt/slideLayouts/slideLayout28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088566681"/>
      </p:ext>
    </p:extLst>
  </p:cSld>
  <p:clrMapOvr>
    <a:masterClrMapping/>
  </p:clrMapOvr>
  <p:transition/>
</p:sldLayout>
</file>

<file path=ppt/slideLayouts/slideLayout28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48079462"/>
      </p:ext>
    </p:extLst>
  </p:cSld>
  <p:clrMapOvr>
    <a:masterClrMapping/>
  </p:clrMapOvr>
  <p:transition/>
</p:sldLayout>
</file>

<file path=ppt/slideLayouts/slideLayout28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15569968"/>
      </p:ext>
    </p:extLst>
  </p:cSld>
  <p:clrMapOvr>
    <a:masterClrMapping/>
  </p:clrMapOvr>
  <p:transition/>
</p:sldLayout>
</file>

<file path=ppt/slideLayouts/slideLayout28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29015984"/>
      </p:ext>
    </p:extLst>
  </p:cSld>
  <p:clrMapOvr>
    <a:masterClrMapping/>
  </p:clrMapOvr>
  <p:transition/>
</p:sldLayout>
</file>

<file path=ppt/slideLayouts/slideLayout28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37952"/>
      </p:ext>
    </p:extLst>
  </p:cSld>
  <p:clrMapOvr>
    <a:masterClrMapping/>
  </p:clrMapOvr>
  <p:transition/>
</p:sldLayout>
</file>

<file path=ppt/slideLayouts/slideLayout28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875945983"/>
      </p:ext>
    </p:extLst>
  </p:cSld>
  <p:clrMapOvr>
    <a:masterClrMapping/>
  </p:clrMapOvr>
  <p:transition/>
</p:sldLayout>
</file>

<file path=ppt/slideLayouts/slideLayout28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832225097"/>
      </p:ext>
    </p:extLst>
  </p:cSld>
  <p:clrMapOvr>
    <a:masterClrMapping/>
  </p:clrMapOvr>
  <p:transition/>
</p:sldLayout>
</file>

<file path=ppt/slideLayouts/slideLayout28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28699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pic>
        <p:nvPicPr>
          <p:cNvPr id="4" name="Picture 3"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936326866"/>
      </p:ext>
    </p:extLst>
  </p:cSld>
  <p:clrMapOvr>
    <a:masterClrMapping/>
  </p:clrMapOvr>
  <p:transition/>
</p:sldLayout>
</file>

<file path=ppt/slideLayouts/slideLayout29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7751572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97129524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1524149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55133634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3261716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81558989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2857457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9810152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1801231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2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151159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pPr/>
              <a:t>‹#›</a:t>
            </a:fld>
            <a:endParaRPr lang="en-US" altLang="en-US"/>
          </a:p>
        </p:txBody>
      </p:sp>
    </p:spTree>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pic>
        <p:nvPicPr>
          <p:cNvPr id="7" name="Picture 6"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2519171892"/>
      </p:ext>
    </p:extLst>
  </p:cSld>
  <p:clrMapOvr>
    <a:masterClrMapping/>
  </p:clrMapOvr>
  <p:transition/>
</p:sldLayout>
</file>

<file path=ppt/slideLayouts/slideLayout30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8"/>
          <p:cNvSpPr>
            <a:spLocks noChangeArrowheads="1"/>
          </p:cNvSpPr>
          <p:nvPr/>
        </p:nvSpPr>
        <p:spPr bwMode="auto">
          <a:xfrm>
            <a:off x="457200" y="1123950"/>
            <a:ext cx="8229600" cy="914400"/>
          </a:xfrm>
          <a:custGeom>
            <a:avLst/>
            <a:gdLst>
              <a:gd name="T0" fmla="*/ 0 w 1000"/>
              <a:gd name="T1" fmla="*/ 2147483647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9" name="Rectangle 6"/>
          <p:cNvSpPr>
            <a:spLocks noGrp="1" noChangeArrowheads="1"/>
          </p:cNvSpPr>
          <p:nvPr>
            <p:ph type="sldNum" sz="quarter" idx="12"/>
          </p:nvPr>
        </p:nvSpPr>
        <p:spPr/>
        <p:txBody>
          <a:bodyPr/>
          <a:lstStyle>
            <a:lvl1pPr fontAlgn="base">
              <a:spcBef>
                <a:spcPct val="0"/>
              </a:spcBef>
              <a:spcAft>
                <a:spcPct val="0"/>
              </a:spcAft>
              <a:defRPr sz="1200">
                <a:ea typeface="ＭＳ Ｐゴシック" charset="0"/>
                <a:cs typeface="ＭＳ Ｐゴシック" charset="0"/>
              </a:defRPr>
            </a:lvl1pPr>
          </a:lstStyle>
          <a:p>
            <a:pPr>
              <a:defRPr/>
            </a:pPr>
            <a:fld id="{0E240D94-E5C6-2B45-92EB-F7FCCB9B6116}" type="slidenum">
              <a:rPr lang="en-US" altLang="en-US"/>
              <a:pPr>
                <a:defRPr/>
              </a:pPr>
              <a:t>‹#›</a:t>
            </a:fld>
            <a:endParaRPr lang="en-US" altLang="en-US"/>
          </a:p>
        </p:txBody>
      </p:sp>
    </p:spTree>
    <p:extLst>
      <p:ext uri="{BB962C8B-B14F-4D97-AF65-F5344CB8AC3E}">
        <p14:creationId xmlns:p14="http://schemas.microsoft.com/office/powerpoint/2010/main" val="1439261544"/>
      </p:ext>
    </p:extLst>
  </p:cSld>
  <p:clrMapOvr>
    <a:masterClrMapping/>
  </p:clrMapOvr>
  <p:transition/>
</p:sldLayout>
</file>

<file path=ppt/slideLayouts/slideLayout3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67B2952-2F74-D544-92BC-FBFBE9A340CC}" type="slidenum">
              <a:rPr lang="en-US" altLang="en-US"/>
              <a:pPr>
                <a:defRPr/>
              </a:pPr>
              <a:t>‹#›</a:t>
            </a:fld>
            <a:endParaRPr lang="en-US" altLang="en-US"/>
          </a:p>
        </p:txBody>
      </p:sp>
    </p:spTree>
    <p:extLst>
      <p:ext uri="{BB962C8B-B14F-4D97-AF65-F5344CB8AC3E}">
        <p14:creationId xmlns:p14="http://schemas.microsoft.com/office/powerpoint/2010/main" val="1244734131"/>
      </p:ext>
    </p:extLst>
  </p:cSld>
  <p:clrMapOvr>
    <a:masterClrMapping/>
  </p:clrMapOvr>
  <p:transition/>
</p:sldLayout>
</file>

<file path=ppt/slideLayouts/slideLayout3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F9F7682-838C-D145-8DB5-B49C18A130F8}" type="slidenum">
              <a:rPr lang="en-US" altLang="en-US"/>
              <a:pPr>
                <a:defRPr/>
              </a:pPr>
              <a:t>‹#›</a:t>
            </a:fld>
            <a:endParaRPr lang="en-US" altLang="en-US"/>
          </a:p>
        </p:txBody>
      </p:sp>
    </p:spTree>
    <p:extLst>
      <p:ext uri="{BB962C8B-B14F-4D97-AF65-F5344CB8AC3E}">
        <p14:creationId xmlns:p14="http://schemas.microsoft.com/office/powerpoint/2010/main" val="3758153688"/>
      </p:ext>
    </p:extLst>
  </p:cSld>
  <p:clrMapOvr>
    <a:masterClrMapping/>
  </p:clrMapOvr>
  <p:transition/>
</p:sldLayout>
</file>

<file path=ppt/slideLayouts/slideLayout3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E01938C-1825-4C47-ADAA-667501E8BB2D}" type="slidenum">
              <a:rPr lang="en-US" altLang="en-US"/>
              <a:pPr>
                <a:defRPr/>
              </a:pPr>
              <a:t>‹#›</a:t>
            </a:fld>
            <a:endParaRPr lang="en-US" altLang="en-US"/>
          </a:p>
        </p:txBody>
      </p:sp>
    </p:spTree>
    <p:extLst>
      <p:ext uri="{BB962C8B-B14F-4D97-AF65-F5344CB8AC3E}">
        <p14:creationId xmlns:p14="http://schemas.microsoft.com/office/powerpoint/2010/main" val="3906725712"/>
      </p:ext>
    </p:extLst>
  </p:cSld>
  <p:clrMapOvr>
    <a:masterClrMapping/>
  </p:clrMapOvr>
  <p:transition/>
</p:sldLayout>
</file>

<file path=ppt/slideLayouts/slideLayout3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8"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D2E44CBD-17AA-1C44-8BA0-F0313DF1E03A}" type="slidenum">
              <a:rPr lang="en-US" altLang="en-US"/>
              <a:pPr>
                <a:defRPr/>
              </a:pPr>
              <a:t>‹#›</a:t>
            </a:fld>
            <a:endParaRPr lang="en-US" altLang="en-US"/>
          </a:p>
        </p:txBody>
      </p:sp>
    </p:spTree>
    <p:extLst>
      <p:ext uri="{BB962C8B-B14F-4D97-AF65-F5344CB8AC3E}">
        <p14:creationId xmlns:p14="http://schemas.microsoft.com/office/powerpoint/2010/main" val="4069638184"/>
      </p:ext>
    </p:extLst>
  </p:cSld>
  <p:clrMapOvr>
    <a:masterClrMapping/>
  </p:clrMapOvr>
  <p:transition/>
</p:sldLayout>
</file>

<file path=ppt/slideLayouts/slideLayout3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4"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614E6E70-902E-8E4C-B56A-EB171DB5C34A}" type="slidenum">
              <a:rPr lang="en-US" altLang="en-US"/>
              <a:pPr>
                <a:defRPr/>
              </a:pPr>
              <a:t>‹#›</a:t>
            </a:fld>
            <a:endParaRPr lang="en-US" altLang="en-US"/>
          </a:p>
        </p:txBody>
      </p:sp>
    </p:spTree>
    <p:extLst>
      <p:ext uri="{BB962C8B-B14F-4D97-AF65-F5344CB8AC3E}">
        <p14:creationId xmlns:p14="http://schemas.microsoft.com/office/powerpoint/2010/main" val="4280595539"/>
      </p:ext>
    </p:extLst>
  </p:cSld>
  <p:clrMapOvr>
    <a:masterClrMapping/>
  </p:clrMapOvr>
  <p:transition/>
</p:sldLayout>
</file>

<file path=ppt/slideLayouts/slideLayout3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3"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71920B83-E5C7-4748-945F-F9585594732C}" type="slidenum">
              <a:rPr lang="en-US" altLang="en-US"/>
              <a:pPr>
                <a:defRPr/>
              </a:pPr>
              <a:t>‹#›</a:t>
            </a:fld>
            <a:endParaRPr lang="en-US" altLang="en-US"/>
          </a:p>
        </p:txBody>
      </p:sp>
    </p:spTree>
    <p:extLst>
      <p:ext uri="{BB962C8B-B14F-4D97-AF65-F5344CB8AC3E}">
        <p14:creationId xmlns:p14="http://schemas.microsoft.com/office/powerpoint/2010/main" val="2174433047"/>
      </p:ext>
    </p:extLst>
  </p:cSld>
  <p:clrMapOvr>
    <a:masterClrMapping/>
  </p:clrMapOvr>
  <p:transition/>
</p:sldLayout>
</file>

<file path=ppt/slideLayouts/slideLayout3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84C42A7-D582-E24E-B2AD-361121256527}" type="slidenum">
              <a:rPr lang="en-US" altLang="en-US"/>
              <a:pPr>
                <a:defRPr/>
              </a:pPr>
              <a:t>‹#›</a:t>
            </a:fld>
            <a:endParaRPr lang="en-US" altLang="en-US"/>
          </a:p>
        </p:txBody>
      </p:sp>
    </p:spTree>
    <p:extLst>
      <p:ext uri="{BB962C8B-B14F-4D97-AF65-F5344CB8AC3E}">
        <p14:creationId xmlns:p14="http://schemas.microsoft.com/office/powerpoint/2010/main" val="895594660"/>
      </p:ext>
    </p:extLst>
  </p:cSld>
  <p:clrMapOvr>
    <a:masterClrMapping/>
  </p:clrMapOvr>
  <p:transition/>
</p:sldLayout>
</file>

<file path=ppt/slideLayouts/slideLayout3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745B44AF-607F-D14C-BF32-685CA37DFF41}" type="slidenum">
              <a:rPr lang="en-US" altLang="en-US"/>
              <a:pPr>
                <a:defRPr/>
              </a:pPr>
              <a:t>‹#›</a:t>
            </a:fld>
            <a:endParaRPr lang="en-US" altLang="en-US"/>
          </a:p>
        </p:txBody>
      </p:sp>
    </p:spTree>
    <p:extLst>
      <p:ext uri="{BB962C8B-B14F-4D97-AF65-F5344CB8AC3E}">
        <p14:creationId xmlns:p14="http://schemas.microsoft.com/office/powerpoint/2010/main" val="3598801899"/>
      </p:ext>
    </p:extLst>
  </p:cSld>
  <p:clrMapOvr>
    <a:masterClrMapping/>
  </p:clrMapOvr>
  <p:transition/>
</p:sldLayout>
</file>

<file path=ppt/slideLayouts/slideLayout3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ADCDFAA6-D8FF-694C-834A-ACCCD8522248}" type="slidenum">
              <a:rPr lang="en-US" altLang="en-US"/>
              <a:pPr>
                <a:defRPr/>
              </a:pPr>
              <a:t>‹#›</a:t>
            </a:fld>
            <a:endParaRPr lang="en-US" altLang="en-US"/>
          </a:p>
        </p:txBody>
      </p:sp>
    </p:spTree>
    <p:extLst>
      <p:ext uri="{BB962C8B-B14F-4D97-AF65-F5344CB8AC3E}">
        <p14:creationId xmlns:p14="http://schemas.microsoft.com/office/powerpoint/2010/main" val="1823007646"/>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202755826"/>
      </p:ext>
    </p:extLst>
  </p:cSld>
  <p:clrMapOvr>
    <a:masterClrMapping/>
  </p:clrMapOvr>
  <p:transition/>
</p:sldLayout>
</file>

<file path=ppt/slideLayouts/slideLayout3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DD923AAA-1C55-7E45-B953-D9BFED328DD6}" type="slidenum">
              <a:rPr lang="en-US" altLang="en-US"/>
              <a:pPr>
                <a:defRPr/>
              </a:pPr>
              <a:t>‹#›</a:t>
            </a:fld>
            <a:endParaRPr lang="en-US" altLang="en-US"/>
          </a:p>
        </p:txBody>
      </p:sp>
    </p:spTree>
    <p:extLst>
      <p:ext uri="{BB962C8B-B14F-4D97-AF65-F5344CB8AC3E}">
        <p14:creationId xmlns:p14="http://schemas.microsoft.com/office/powerpoint/2010/main" val="2692791579"/>
      </p:ext>
    </p:extLst>
  </p:cSld>
  <p:clrMapOvr>
    <a:masterClrMapping/>
  </p:clrMapOvr>
  <p:transition/>
</p:sldLayout>
</file>

<file path=ppt/slideLayouts/slideLayout31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770467"/>
            <a:ext cx="8086725" cy="3352800"/>
          </a:xfrm>
        </p:spPr>
        <p:txBody>
          <a:bodyPr anchor="b">
            <a:noAutofit/>
          </a:bodyPr>
          <a:lstStyle>
            <a:lvl1pPr algn="l">
              <a:lnSpc>
                <a:spcPct val="80000"/>
              </a:lnSpc>
              <a:defRPr sz="80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500634" y="4198409"/>
            <a:ext cx="6921151" cy="1645920"/>
          </a:xfrm>
        </p:spPr>
        <p:txBody>
          <a:bodyPr>
            <a:normAutofit/>
          </a:bodyPr>
          <a:lstStyle>
            <a:lvl1pPr marL="0" indent="0" algn="l">
              <a:buNone/>
              <a:defRPr sz="28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6" name="Date Placeholder 5"/>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10" name="Footer Placeholder 9"/>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1" name="Slide Number Placeholder 10"/>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69409717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2.xml><?xml version="1.0" encoding="utf-8"?>
<p:sldLayout xmlns:a="http://schemas.openxmlformats.org/drawingml/2006/main" xmlns:r="http://schemas.openxmlformats.org/officeDocument/2006/relationships" xmlns:p="http://schemas.openxmlformats.org/presentationml/2006/main" type="title" preserve="1">
  <p:cSld name="1_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528637" y="712594"/>
            <a:ext cx="8086725" cy="2898708"/>
          </a:xfrm>
          <a:noFill/>
        </p:spPr>
        <p:txBody>
          <a:bodyPr anchor="b">
            <a:noAutofit/>
          </a:bodyPr>
          <a:lstStyle>
            <a:lvl1pPr algn="ctr">
              <a:lnSpc>
                <a:spcPct val="80000"/>
              </a:lnSpc>
              <a:defRPr sz="8000" spc="-12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528638" y="3897565"/>
            <a:ext cx="8086724" cy="1645920"/>
          </a:xfrm>
        </p:spPr>
        <p:txBody>
          <a:bodyPr>
            <a:normAutofit/>
          </a:bodyPr>
          <a:lstStyle>
            <a:lvl1pPr marL="0" indent="0" algn="ctr">
              <a:buNone/>
              <a:defRPr sz="28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1850198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Placeholder 1"/>
          <p:cNvSpPr>
            <a:spLocks noGrp="1"/>
          </p:cNvSpPr>
          <p:nvPr>
            <p:ph type="title"/>
          </p:nvPr>
        </p:nvSpPr>
        <p:spPr>
          <a:xfrm>
            <a:off x="0" y="0"/>
            <a:ext cx="9144000" cy="1085850"/>
          </a:xfrm>
          <a:prstGeom prst="rect">
            <a:avLst/>
          </a:prstGeom>
        </p:spPr>
        <p:txBody>
          <a:bodyPr vert="horz" lIns="91440" tIns="45720" rIns="91440" bIns="45720" rtlCol="0" anchor="ctr">
            <a:normAutofit/>
          </a:bodyPr>
          <a:lstStyle>
            <a:lvl1pPr marL="0">
              <a:defRPr/>
            </a:lvl1pPr>
          </a:lstStyle>
          <a:p>
            <a:r>
              <a:rPr lang="en-US" dirty="0"/>
              <a:t>Click to edit Master title style</a:t>
            </a:r>
          </a:p>
        </p:txBody>
      </p:sp>
      <p:sp>
        <p:nvSpPr>
          <p:cNvPr id="24" name="Content Placeholder 22"/>
          <p:cNvSpPr>
            <a:spLocks noGrp="1"/>
          </p:cNvSpPr>
          <p:nvPr>
            <p:ph sz="quarter" idx="11"/>
          </p:nvPr>
        </p:nvSpPr>
        <p:spPr>
          <a:xfrm>
            <a:off x="123825" y="1241652"/>
            <a:ext cx="8897938" cy="52244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2"/>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3"/>
          </p:nvPr>
        </p:nvSpPr>
        <p:spPr/>
        <p:txBody>
          <a:bodyPr/>
          <a:lstStyle/>
          <a:p>
            <a:endParaRPr lang="en-US" dirty="0">
              <a:solidFill>
                <a:prstClr val="black">
                  <a:alpha val="75000"/>
                </a:prstClr>
              </a:solidFill>
              <a:latin typeface="Calibri"/>
            </a:endParaRPr>
          </a:p>
        </p:txBody>
      </p:sp>
      <p:sp>
        <p:nvSpPr>
          <p:cNvPr id="7" name="Slide Number Placeholder 6"/>
          <p:cNvSpPr>
            <a:spLocks noGrp="1"/>
          </p:cNvSpPr>
          <p:nvPr>
            <p:ph type="sldNum" sz="quarter" idx="14"/>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74850148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767419"/>
            <a:ext cx="8085582" cy="3355848"/>
          </a:xfrm>
          <a:solidFill>
            <a:schemeClr val="bg1"/>
          </a:solidFill>
        </p:spPr>
        <p:txBody>
          <a:bodyPr anchor="b">
            <a:normAutofit/>
          </a:bodyPr>
          <a:lstStyle>
            <a:lvl1pPr>
              <a:lnSpc>
                <a:spcPct val="80000"/>
              </a:lnSpc>
              <a:defRPr sz="80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00634" y="4187275"/>
            <a:ext cx="6919722" cy="1645920"/>
          </a:xfrm>
        </p:spPr>
        <p:txBody>
          <a:bodyPr anchor="t">
            <a:normAutofit/>
          </a:bodyPr>
          <a:lstStyle>
            <a:lvl1pPr marL="0" indent="0">
              <a:buNone/>
              <a:defRPr sz="28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5" name="Footer Placeholder 4"/>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210425333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798"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1603"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2803178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88798" y="1197209"/>
            <a:ext cx="4271962" cy="723400"/>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88798" y="2029968"/>
            <a:ext cx="4271962" cy="4231057"/>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1603" y="1194345"/>
            <a:ext cx="4271962" cy="722376"/>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51603" y="2025216"/>
            <a:ext cx="4271962" cy="4235809"/>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7" name="Footer Placeholder 6"/>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1897954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7" name="Footer Placeholder 6"/>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04945470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6" name="Footer Placeholder 5"/>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7" name="Slide Number Placeholder 6"/>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24907060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542282"/>
            <a:ext cx="2537460" cy="1920240"/>
          </a:xfrm>
        </p:spPr>
        <p:txBody>
          <a:bodyPr anchor="b">
            <a:noAutofit/>
          </a:bodyPr>
          <a:lstStyle>
            <a:lvl1pPr>
              <a:lnSpc>
                <a:spcPct val="85000"/>
              </a:lnSpc>
              <a:defRPr sz="36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1500" y="762000"/>
            <a:ext cx="4572000" cy="4572000"/>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06987" y="2511813"/>
            <a:ext cx="254889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500">
                <a:solidFill>
                  <a:srgbClr val="404040"/>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10" name="Footer Placeholder 9"/>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11" name="Slide Number Placeholder 10"/>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66838596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pic>
        <p:nvPicPr>
          <p:cNvPr id="6" name="Picture 5"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965857697"/>
      </p:ext>
    </p:extLst>
  </p:cSld>
  <p:clrMapOvr>
    <a:masterClrMapping/>
  </p:clrMapOvr>
  <p:transition/>
</p:sldLayout>
</file>

<file path=ppt/slideLayouts/slideLayout320.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5418668"/>
            <a:ext cx="8085582" cy="613283"/>
          </a:xfrm>
        </p:spPr>
        <p:txBody>
          <a:bodyPr anchor="b">
            <a:normAutofit/>
          </a:bodyPr>
          <a:lstStyle>
            <a:lvl1pPr>
              <a:lnSpc>
                <a:spcPct val="85000"/>
              </a:lnSpc>
              <a:defRPr sz="28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144000" cy="5330952"/>
          </a:xfrm>
          <a:solidFill>
            <a:schemeClr val="accent1">
              <a:lumMod val="40000"/>
              <a:lumOff val="60000"/>
            </a:schemeClr>
          </a:solidFill>
        </p:spPr>
        <p:txBody>
          <a:bodyPr anchor="t"/>
          <a:lstStyle>
            <a:lvl1pPr marL="0" indent="0" algn="ctr">
              <a:spcBef>
                <a:spcPts val="800"/>
              </a:spcBef>
              <a:buNone/>
              <a:defRPr sz="3200">
                <a:solidFill>
                  <a:srgbClr val="4D4D4D"/>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07492" y="6031951"/>
            <a:ext cx="6922008" cy="411184"/>
          </a:xfrm>
        </p:spPr>
        <p:txBody>
          <a:bodyPr>
            <a:normAutofit/>
          </a:bodyPr>
          <a:lstStyle>
            <a:lvl1pPr marL="0" indent="0">
              <a:lnSpc>
                <a:spcPct val="90000"/>
              </a:lnSpc>
              <a:spcBef>
                <a:spcPts val="1200"/>
              </a:spcBef>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solidFill>
                  <a:prstClr val="white">
                    <a:alpha val="75000"/>
                  </a:prstClr>
                </a:solidFill>
                <a:latin typeface="Calibri"/>
              </a:rPr>
              <a:pPr/>
              <a:t>10/1/20</a:t>
            </a:fld>
            <a:endParaRPr lang="en-US">
              <a:solidFill>
                <a:prstClr val="white">
                  <a:alpha val="75000"/>
                </a:prstClr>
              </a:solidFill>
              <a:latin typeface="Calibri"/>
            </a:endParaRPr>
          </a:p>
        </p:txBody>
      </p:sp>
      <p:sp>
        <p:nvSpPr>
          <p:cNvPr id="9" name="Footer Placeholder 8"/>
          <p:cNvSpPr>
            <a:spLocks noGrp="1"/>
          </p:cNvSpPr>
          <p:nvPr>
            <p:ph type="ftr" sz="quarter" idx="11"/>
          </p:nvPr>
        </p:nvSpPr>
        <p:spPr/>
        <p:txBody>
          <a:bodyPr/>
          <a:lstStyle/>
          <a:p>
            <a:endParaRPr lang="en-US" dirty="0">
              <a:solidFill>
                <a:prstClr val="white">
                  <a:alpha val="75000"/>
                </a:prstClr>
              </a:solidFill>
              <a:latin typeface="Calibri"/>
            </a:endParaRPr>
          </a:p>
        </p:txBody>
      </p:sp>
      <p:sp>
        <p:nvSpPr>
          <p:cNvPr id="10" name="Slide Number Placeholder 9"/>
          <p:cNvSpPr>
            <a:spLocks noGrp="1"/>
          </p:cNvSpPr>
          <p:nvPr>
            <p:ph type="sldNum" sz="quarter" idx="12"/>
          </p:nvPr>
        </p:nvSpPr>
        <p:spPr/>
        <p:txBody>
          <a:bodyPr/>
          <a:lstStyle/>
          <a:p>
            <a:fld id="{659951FD-F195-4FF4-B5D0-ABFF8986B8DF}" type="slidenum">
              <a:rPr lang="en-US" smtClean="0">
                <a:solidFill>
                  <a:prstClr val="white"/>
                </a:solidFill>
                <a:latin typeface="Calibri"/>
              </a:rPr>
              <a:pPr/>
              <a:t>‹#›</a:t>
            </a:fld>
            <a:endParaRPr lang="en-US" dirty="0">
              <a:solidFill>
                <a:prstClr val="white"/>
              </a:solidFill>
              <a:latin typeface="Calibri"/>
            </a:endParaRPr>
          </a:p>
        </p:txBody>
      </p:sp>
    </p:spTree>
    <p:extLst>
      <p:ext uri="{BB962C8B-B14F-4D97-AF65-F5344CB8AC3E}">
        <p14:creationId xmlns:p14="http://schemas.microsoft.com/office/powerpoint/2010/main" val="35443808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8" name="Footer Placeholder 7"/>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153662792"/>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695325"/>
            <a:ext cx="1971675"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8644" y="714376"/>
            <a:ext cx="5800725"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8" name="Footer Placeholder 7"/>
          <p:cNvSpPr>
            <a:spLocks noGrp="1"/>
          </p:cNvSpPr>
          <p:nvPr>
            <p:ph type="ftr" sz="quarter" idx="11"/>
          </p:nvPr>
        </p:nvSpPr>
        <p:spPr/>
        <p:txBody>
          <a:bodyPr/>
          <a:lstStyle/>
          <a:p>
            <a:endParaRPr lang="en-US" dirty="0">
              <a:solidFill>
                <a:prstClr val="black">
                  <a:alpha val="75000"/>
                </a:prstClr>
              </a:solidFill>
              <a:latin typeface="Calibri"/>
            </a:endParaRPr>
          </a:p>
        </p:txBody>
      </p:sp>
      <p:sp>
        <p:nvSpPr>
          <p:cNvPr id="9" name="Slide Number Placeholder 8"/>
          <p:cNvSpPr>
            <a:spLocks noGrp="1"/>
          </p:cNvSpPr>
          <p:nvPr>
            <p:ph type="sldNum" sz="quarter" idx="12"/>
          </p:nvPr>
        </p:nvSpPr>
        <p:spPr/>
        <p:txBody>
          <a:body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8664413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8"/>
          <p:cNvSpPr>
            <a:spLocks noChangeArrowheads="1"/>
          </p:cNvSpPr>
          <p:nvPr/>
        </p:nvSpPr>
        <p:spPr bwMode="auto">
          <a:xfrm>
            <a:off x="457200" y="1123950"/>
            <a:ext cx="8229600" cy="914400"/>
          </a:xfrm>
          <a:custGeom>
            <a:avLst/>
            <a:gdLst>
              <a:gd name="T0" fmla="*/ 0 w 1000"/>
              <a:gd name="T1" fmla="*/ 836127360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9" name="Rectangle 6"/>
          <p:cNvSpPr>
            <a:spLocks noGrp="1" noChangeArrowheads="1"/>
          </p:cNvSpPr>
          <p:nvPr>
            <p:ph type="sldNum" sz="quarter" idx="12"/>
          </p:nvPr>
        </p:nvSpPr>
        <p:spPr/>
        <p:txBody>
          <a:bodyPr/>
          <a:lstStyle>
            <a:lvl1pPr fontAlgn="base">
              <a:spcBef>
                <a:spcPct val="0"/>
              </a:spcBef>
              <a:spcAft>
                <a:spcPct val="0"/>
              </a:spcAft>
              <a:defRPr sz="1200">
                <a:ea typeface="ＭＳ Ｐゴシック" charset="0"/>
                <a:cs typeface="ＭＳ Ｐゴシック" charset="0"/>
              </a:defRPr>
            </a:lvl1pPr>
          </a:lstStyle>
          <a:p>
            <a:pPr>
              <a:defRPr/>
            </a:pPr>
            <a:fld id="{C668BF9C-93BB-B548-912F-BE2A1331A62B}" type="slidenum">
              <a:rPr lang="en-US" altLang="en-US"/>
              <a:pPr>
                <a:defRPr/>
              </a:pPr>
              <a:t>‹#›</a:t>
            </a:fld>
            <a:endParaRPr lang="en-US" altLang="en-US"/>
          </a:p>
        </p:txBody>
      </p:sp>
    </p:spTree>
    <p:extLst>
      <p:ext uri="{BB962C8B-B14F-4D97-AF65-F5344CB8AC3E}">
        <p14:creationId xmlns:p14="http://schemas.microsoft.com/office/powerpoint/2010/main" val="315929195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B60F4C6C-A4AD-634C-B2AA-5823E85646AB}" type="slidenum">
              <a:rPr lang="en-US" altLang="en-US"/>
              <a:pPr>
                <a:defRPr/>
              </a:pPr>
              <a:t>‹#›</a:t>
            </a:fld>
            <a:endParaRPr lang="en-US" altLang="en-US"/>
          </a:p>
        </p:txBody>
      </p:sp>
    </p:spTree>
    <p:extLst>
      <p:ext uri="{BB962C8B-B14F-4D97-AF65-F5344CB8AC3E}">
        <p14:creationId xmlns:p14="http://schemas.microsoft.com/office/powerpoint/2010/main" val="206487907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9E9D27D4-CF21-B743-868C-38D13B2F42B4}" type="slidenum">
              <a:rPr lang="en-US" altLang="en-US"/>
              <a:pPr>
                <a:defRPr/>
              </a:pPr>
              <a:t>‹#›</a:t>
            </a:fld>
            <a:endParaRPr lang="en-US" altLang="en-US"/>
          </a:p>
        </p:txBody>
      </p:sp>
    </p:spTree>
    <p:extLst>
      <p:ext uri="{BB962C8B-B14F-4D97-AF65-F5344CB8AC3E}">
        <p14:creationId xmlns:p14="http://schemas.microsoft.com/office/powerpoint/2010/main" val="23675383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98F35F6C-2FE9-E643-BA9E-744EBFA979FE}" type="slidenum">
              <a:rPr lang="en-US" altLang="en-US"/>
              <a:pPr>
                <a:defRPr/>
              </a:pPr>
              <a:t>‹#›</a:t>
            </a:fld>
            <a:endParaRPr lang="en-US" altLang="en-US"/>
          </a:p>
        </p:txBody>
      </p:sp>
    </p:spTree>
    <p:extLst>
      <p:ext uri="{BB962C8B-B14F-4D97-AF65-F5344CB8AC3E}">
        <p14:creationId xmlns:p14="http://schemas.microsoft.com/office/powerpoint/2010/main" val="332461087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8"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A36820D8-511C-334B-9255-32401B223793}" type="slidenum">
              <a:rPr lang="en-US" altLang="en-US"/>
              <a:pPr>
                <a:defRPr/>
              </a:pPr>
              <a:t>‹#›</a:t>
            </a:fld>
            <a:endParaRPr lang="en-US" altLang="en-US"/>
          </a:p>
        </p:txBody>
      </p:sp>
    </p:spTree>
    <p:extLst>
      <p:ext uri="{BB962C8B-B14F-4D97-AF65-F5344CB8AC3E}">
        <p14:creationId xmlns:p14="http://schemas.microsoft.com/office/powerpoint/2010/main" val="182745127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4"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142E3693-D302-D64D-8335-04DBBDCAC3E8}" type="slidenum">
              <a:rPr lang="en-US" altLang="en-US"/>
              <a:pPr>
                <a:defRPr/>
              </a:pPr>
              <a:t>‹#›</a:t>
            </a:fld>
            <a:endParaRPr lang="en-US" altLang="en-US"/>
          </a:p>
        </p:txBody>
      </p:sp>
    </p:spTree>
    <p:extLst>
      <p:ext uri="{BB962C8B-B14F-4D97-AF65-F5344CB8AC3E}">
        <p14:creationId xmlns:p14="http://schemas.microsoft.com/office/powerpoint/2010/main" val="365847656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3"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C0C3B91E-9495-5D4C-A473-89DD744F318C}" type="slidenum">
              <a:rPr lang="en-US" altLang="en-US"/>
              <a:pPr>
                <a:defRPr/>
              </a:pPr>
              <a:t>‹#›</a:t>
            </a:fld>
            <a:endParaRPr lang="en-US" altLang="en-US"/>
          </a:p>
        </p:txBody>
      </p:sp>
    </p:spTree>
    <p:extLst>
      <p:ext uri="{BB962C8B-B14F-4D97-AF65-F5344CB8AC3E}">
        <p14:creationId xmlns:p14="http://schemas.microsoft.com/office/powerpoint/2010/main" val="175649049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pic>
        <p:nvPicPr>
          <p:cNvPr id="6" name="Picture 5"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73851008"/>
      </p:ext>
    </p:extLst>
  </p:cSld>
  <p:clrMapOvr>
    <a:masterClrMapping/>
  </p:clrMapOvr>
  <p:transition/>
</p:sldLayout>
</file>

<file path=ppt/slideLayouts/slideLayout3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E317DB17-6DD3-1D47-9DC7-29C718BD885A}" type="slidenum">
              <a:rPr lang="en-US" altLang="en-US"/>
              <a:pPr>
                <a:defRPr/>
              </a:pPr>
              <a:t>‹#›</a:t>
            </a:fld>
            <a:endParaRPr lang="en-US" altLang="en-US"/>
          </a:p>
        </p:txBody>
      </p:sp>
    </p:spTree>
    <p:extLst>
      <p:ext uri="{BB962C8B-B14F-4D97-AF65-F5344CB8AC3E}">
        <p14:creationId xmlns:p14="http://schemas.microsoft.com/office/powerpoint/2010/main" val="3370464203"/>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B8B564A7-2749-BD47-ACBB-5E9A7893C5B7}" type="slidenum">
              <a:rPr lang="en-US" altLang="en-US"/>
              <a:pPr>
                <a:defRPr/>
              </a:pPr>
              <a:t>‹#›</a:t>
            </a:fld>
            <a:endParaRPr lang="en-US" altLang="en-US"/>
          </a:p>
        </p:txBody>
      </p:sp>
    </p:spTree>
    <p:extLst>
      <p:ext uri="{BB962C8B-B14F-4D97-AF65-F5344CB8AC3E}">
        <p14:creationId xmlns:p14="http://schemas.microsoft.com/office/powerpoint/2010/main" val="155383284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53FA10DE-9244-444C-BB66-013E28A2DDD9}" type="slidenum">
              <a:rPr lang="en-US" altLang="en-US"/>
              <a:pPr>
                <a:defRPr/>
              </a:pPr>
              <a:t>‹#›</a:t>
            </a:fld>
            <a:endParaRPr lang="en-US" altLang="en-US"/>
          </a:p>
        </p:txBody>
      </p:sp>
    </p:spTree>
    <p:extLst>
      <p:ext uri="{BB962C8B-B14F-4D97-AF65-F5344CB8AC3E}">
        <p14:creationId xmlns:p14="http://schemas.microsoft.com/office/powerpoint/2010/main" val="106469796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DE2563C0-B5B3-BE4C-AFD7-D5025596D7E3}" type="slidenum">
              <a:rPr lang="en-US" altLang="en-US"/>
              <a:pPr>
                <a:defRPr/>
              </a:pPr>
              <a:t>‹#›</a:t>
            </a:fld>
            <a:endParaRPr lang="en-US" altLang="en-US"/>
          </a:p>
        </p:txBody>
      </p:sp>
    </p:spTree>
    <p:extLst>
      <p:ext uri="{BB962C8B-B14F-4D97-AF65-F5344CB8AC3E}">
        <p14:creationId xmlns:p14="http://schemas.microsoft.com/office/powerpoint/2010/main" val="395060755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457200" y="1123950"/>
            <a:ext cx="8229600" cy="914400"/>
          </a:xfrm>
          <a:custGeom>
            <a:avLst/>
            <a:gdLst>
              <a:gd name="T0" fmla="*/ 0 w 1000"/>
              <a:gd name="T1" fmla="*/ 836127360 h 1000"/>
              <a:gd name="T2" fmla="*/ 0 w 1000"/>
              <a:gd name="T3" fmla="*/ 0 h 1000"/>
              <a:gd name="T4" fmla="*/ 2147483647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 xmlns:a14="http://schemas.microsoft.com/office/drawing/2010/main">
                <a:solidFill>
                  <a:srgbClr val="FFFFFF"/>
                </a:solid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9" name="Rectangle 6"/>
          <p:cNvSpPr>
            <a:spLocks noGrp="1" noChangeArrowheads="1"/>
          </p:cNvSpPr>
          <p:nvPr>
            <p:ph type="sldNum" sz="quarter" idx="12"/>
          </p:nvPr>
        </p:nvSpPr>
        <p:spPr/>
        <p:txBody>
          <a:bodyPr/>
          <a:lstStyle>
            <a:lvl1pPr fontAlgn="base">
              <a:spcBef>
                <a:spcPct val="0"/>
              </a:spcBef>
              <a:spcAft>
                <a:spcPct val="0"/>
              </a:spcAft>
              <a:defRPr sz="1200">
                <a:ea typeface="ＭＳ Ｐゴシック" charset="0"/>
                <a:cs typeface="ＭＳ Ｐゴシック" charset="0"/>
              </a:defRPr>
            </a:lvl1pPr>
          </a:lstStyle>
          <a:p>
            <a:pPr>
              <a:defRPr/>
            </a:pPr>
            <a:fld id="{5C66147B-D8F4-B34F-ACFC-F4150A9F5034}" type="slidenum">
              <a:rPr lang="en-US" altLang="en-US"/>
              <a:pPr>
                <a:defRPr/>
              </a:pPr>
              <a:t>‹#›</a:t>
            </a:fld>
            <a:endParaRPr lang="en-US" altLang="en-US"/>
          </a:p>
        </p:txBody>
      </p:sp>
    </p:spTree>
    <p:extLst>
      <p:ext uri="{BB962C8B-B14F-4D97-AF65-F5344CB8AC3E}">
        <p14:creationId xmlns:p14="http://schemas.microsoft.com/office/powerpoint/2010/main" val="28588217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7B4B655F-9513-DB41-847A-CB5F5ABCD6B3}" type="slidenum">
              <a:rPr lang="en-US" altLang="en-US"/>
              <a:pPr>
                <a:defRPr/>
              </a:pPr>
              <a:t>‹#›</a:t>
            </a:fld>
            <a:endParaRPr lang="en-US" altLang="en-US"/>
          </a:p>
        </p:txBody>
      </p:sp>
    </p:spTree>
    <p:extLst>
      <p:ext uri="{BB962C8B-B14F-4D97-AF65-F5344CB8AC3E}">
        <p14:creationId xmlns:p14="http://schemas.microsoft.com/office/powerpoint/2010/main" val="124741623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CF70262A-25C7-1D4F-BA49-9AAD51FA1D0E}" type="slidenum">
              <a:rPr lang="en-US" altLang="en-US"/>
              <a:pPr>
                <a:defRPr/>
              </a:pPr>
              <a:t>‹#›</a:t>
            </a:fld>
            <a:endParaRPr lang="en-US" altLang="en-US"/>
          </a:p>
        </p:txBody>
      </p:sp>
    </p:spTree>
    <p:extLst>
      <p:ext uri="{BB962C8B-B14F-4D97-AF65-F5344CB8AC3E}">
        <p14:creationId xmlns:p14="http://schemas.microsoft.com/office/powerpoint/2010/main" val="152450254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6AFF24C-C776-6444-B9B7-94F550F93C13}" type="slidenum">
              <a:rPr lang="en-US" altLang="en-US"/>
              <a:pPr>
                <a:defRPr/>
              </a:pPr>
              <a:t>‹#›</a:t>
            </a:fld>
            <a:endParaRPr lang="en-US" altLang="en-US"/>
          </a:p>
        </p:txBody>
      </p:sp>
    </p:spTree>
    <p:extLst>
      <p:ext uri="{BB962C8B-B14F-4D97-AF65-F5344CB8AC3E}">
        <p14:creationId xmlns:p14="http://schemas.microsoft.com/office/powerpoint/2010/main" val="16737448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8"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13D46D27-56D0-344A-BE31-89C869EBEEAE}" type="slidenum">
              <a:rPr lang="en-US" altLang="en-US"/>
              <a:pPr>
                <a:defRPr/>
              </a:pPr>
              <a:t>‹#›</a:t>
            </a:fld>
            <a:endParaRPr lang="en-US" altLang="en-US"/>
          </a:p>
        </p:txBody>
      </p:sp>
    </p:spTree>
    <p:extLst>
      <p:ext uri="{BB962C8B-B14F-4D97-AF65-F5344CB8AC3E}">
        <p14:creationId xmlns:p14="http://schemas.microsoft.com/office/powerpoint/2010/main" val="409409051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4"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4925BFE8-1EE5-7749-87C6-59D761839782}" type="slidenum">
              <a:rPr lang="en-US" altLang="en-US"/>
              <a:pPr>
                <a:defRPr/>
              </a:pPr>
              <a:t>‹#›</a:t>
            </a:fld>
            <a:endParaRPr lang="en-US" altLang="en-US"/>
          </a:p>
        </p:txBody>
      </p:sp>
    </p:spTree>
    <p:extLst>
      <p:ext uri="{BB962C8B-B14F-4D97-AF65-F5344CB8AC3E}">
        <p14:creationId xmlns:p14="http://schemas.microsoft.com/office/powerpoint/2010/main" val="237501213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94742916"/>
      </p:ext>
    </p:extLst>
  </p:cSld>
  <p:clrMapOvr>
    <a:masterClrMapping/>
  </p:clrMapOvr>
  <p:transition/>
</p:sldLayout>
</file>

<file path=ppt/slideLayouts/slideLayout3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3"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89151F3C-38B5-C447-BBE5-70E1ABFC6BB2}" type="slidenum">
              <a:rPr lang="en-US" altLang="en-US"/>
              <a:pPr>
                <a:defRPr/>
              </a:pPr>
              <a:t>‹#›</a:t>
            </a:fld>
            <a:endParaRPr lang="en-US" altLang="en-US"/>
          </a:p>
        </p:txBody>
      </p:sp>
    </p:spTree>
    <p:extLst>
      <p:ext uri="{BB962C8B-B14F-4D97-AF65-F5344CB8AC3E}">
        <p14:creationId xmlns:p14="http://schemas.microsoft.com/office/powerpoint/2010/main" val="296085939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907B9740-5855-2A42-B252-D99EB4C57248}" type="slidenum">
              <a:rPr lang="en-US" altLang="en-US"/>
              <a:pPr>
                <a:defRPr/>
              </a:pPr>
              <a:t>‹#›</a:t>
            </a:fld>
            <a:endParaRPr lang="en-US" altLang="en-US"/>
          </a:p>
        </p:txBody>
      </p:sp>
    </p:spTree>
    <p:extLst>
      <p:ext uri="{BB962C8B-B14F-4D97-AF65-F5344CB8AC3E}">
        <p14:creationId xmlns:p14="http://schemas.microsoft.com/office/powerpoint/2010/main" val="196681698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6"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BDC5EF0D-3683-CA41-828D-672F2E3955A1}" type="slidenum">
              <a:rPr lang="en-US" altLang="en-US"/>
              <a:pPr>
                <a:defRPr/>
              </a:pPr>
              <a:t>‹#›</a:t>
            </a:fld>
            <a:endParaRPr lang="en-US" altLang="en-US"/>
          </a:p>
        </p:txBody>
      </p:sp>
    </p:spTree>
    <p:extLst>
      <p:ext uri="{BB962C8B-B14F-4D97-AF65-F5344CB8AC3E}">
        <p14:creationId xmlns:p14="http://schemas.microsoft.com/office/powerpoint/2010/main" val="214691591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DD11A51B-8B96-BD4C-95B5-FCA03A36A313}" type="slidenum">
              <a:rPr lang="en-US" altLang="en-US"/>
              <a:pPr>
                <a:defRPr/>
              </a:pPr>
              <a:t>‹#›</a:t>
            </a:fld>
            <a:endParaRPr lang="en-US" altLang="en-US"/>
          </a:p>
        </p:txBody>
      </p:sp>
    </p:spTree>
    <p:extLst>
      <p:ext uri="{BB962C8B-B14F-4D97-AF65-F5344CB8AC3E}">
        <p14:creationId xmlns:p14="http://schemas.microsoft.com/office/powerpoint/2010/main" val="2272325371"/>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p:txBody>
          <a:bodyPr/>
          <a:lstStyle>
            <a:lvl1pPr fontAlgn="base">
              <a:spcBef>
                <a:spcPct val="0"/>
              </a:spcBef>
              <a:spcAft>
                <a:spcPct val="0"/>
              </a:spcAft>
              <a:defRPr>
                <a:ea typeface="ＭＳ Ｐゴシック" charset="0"/>
                <a:cs typeface="ＭＳ Ｐゴシック" charset="0"/>
              </a:defRPr>
            </a:lvl1pPr>
          </a:lstStyle>
          <a:p>
            <a:pPr>
              <a:defRPr/>
            </a:pPr>
            <a:endParaRPr lang="en-US" altLang="en-US"/>
          </a:p>
        </p:txBody>
      </p:sp>
      <p:sp>
        <p:nvSpPr>
          <p:cNvPr id="5" name="Rectangle 1030"/>
          <p:cNvSpPr>
            <a:spLocks noGrp="1" noChangeArrowheads="1"/>
          </p:cNvSpPr>
          <p:nvPr>
            <p:ph type="sldNum" sz="quarter" idx="11"/>
          </p:nvPr>
        </p:nvSpPr>
        <p:spPr/>
        <p:txBody>
          <a:bodyPr/>
          <a:lstStyle>
            <a:lvl1pPr fontAlgn="base">
              <a:spcBef>
                <a:spcPct val="0"/>
              </a:spcBef>
              <a:spcAft>
                <a:spcPct val="0"/>
              </a:spcAft>
              <a:defRPr>
                <a:ea typeface="ＭＳ Ｐゴシック" charset="0"/>
                <a:cs typeface="ＭＳ Ｐゴシック" charset="0"/>
              </a:defRPr>
            </a:lvl1pPr>
          </a:lstStyle>
          <a:p>
            <a:pPr>
              <a:defRPr/>
            </a:pPr>
            <a:fld id="{689F2BAA-D8FE-2C4D-A9A5-9491AFC1AF7D}" type="slidenum">
              <a:rPr lang="en-US" altLang="en-US"/>
              <a:pPr>
                <a:defRPr/>
              </a:pPr>
              <a:t>‹#›</a:t>
            </a:fld>
            <a:endParaRPr lang="en-US" altLang="en-US"/>
          </a:p>
        </p:txBody>
      </p:sp>
    </p:spTree>
    <p:extLst>
      <p:ext uri="{BB962C8B-B14F-4D97-AF65-F5344CB8AC3E}">
        <p14:creationId xmlns:p14="http://schemas.microsoft.com/office/powerpoint/2010/main" val="2139914785"/>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4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26561647"/>
      </p:ext>
    </p:extLst>
  </p:cSld>
  <p:clrMapOvr>
    <a:masterClrMapping/>
  </p:clrMapOvr>
  <p:transition/>
</p:sldLayout>
</file>

<file path=ppt/slideLayouts/slideLayout3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5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468418393"/>
      </p:ext>
    </p:extLst>
  </p:cSld>
  <p:clrMapOvr>
    <a:masterClrMapping/>
  </p:clrMapOvr>
  <p:transition/>
</p:sldLayout>
</file>

<file path=ppt/slideLayouts/slideLayout3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sldLayout>
</file>

<file path=ppt/slideLayouts/slideLayout36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6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6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490556249"/>
      </p:ext>
    </p:extLst>
  </p:cSld>
  <p:clrMapOvr>
    <a:masterClrMapping/>
  </p:clrMapOvr>
  <p:transition/>
</p:sldLayout>
</file>

<file path=ppt/slideLayouts/slideLayout37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cSld>
  <p:clrMapOvr>
    <a:masterClrMapping/>
  </p:clrMapOvr>
  <p:transition/>
</p:sldLayout>
</file>

<file path=ppt/slideLayouts/slideLayout378.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sz="1350">
              <a:solidFill>
                <a:srgbClr val="000000"/>
              </a:solidFill>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sz="1350">
              <a:solidFill>
                <a:srgbClr val="000000"/>
              </a:solidFill>
            </a:endParaRPr>
          </a:p>
        </p:txBody>
      </p:sp>
      <p:sp>
        <p:nvSpPr>
          <p:cNvPr id="6" name="Line 10"/>
          <p:cNvSpPr>
            <a:spLocks noChangeShapeType="1"/>
          </p:cNvSpPr>
          <p:nvPr/>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sz="1350">
              <a:solidFill>
                <a:srgbClr val="000000"/>
              </a:solidFill>
            </a:endParaRPr>
          </a:p>
        </p:txBody>
      </p:sp>
      <p:sp>
        <p:nvSpPr>
          <p:cNvPr id="101378" name="Rectangle 2"/>
          <p:cNvSpPr>
            <a:spLocks noGrp="1" noChangeArrowheads="1"/>
          </p:cNvSpPr>
          <p:nvPr>
            <p:ph type="ctrTitle"/>
          </p:nvPr>
        </p:nvSpPr>
        <p:spPr>
          <a:xfrm>
            <a:off x="685800" y="1524000"/>
            <a:ext cx="7924800" cy="1752600"/>
          </a:xfrm>
        </p:spPr>
        <p:txBody>
          <a:bodyPr/>
          <a:lstStyle>
            <a:lvl1pPr>
              <a:defRPr sz="3600"/>
            </a:lvl1pPr>
          </a:lstStyle>
          <a:p>
            <a:r>
              <a:rPr lang="en-US" altLang="zh-TW"/>
              <a:t>Click to edit Master title style</a:t>
            </a:r>
            <a:endParaRPr lang="en-US" altLang="en-US"/>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zh-TW"/>
              <a:t>Click to edit Master subtitle style</a:t>
            </a:r>
            <a:endParaRPr lang="en-US" altLang="en-US"/>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900">
                <a:latin typeface="Garamond" pitchFamily="18" charset="0"/>
              </a:defRPr>
            </a:lvl1pPr>
          </a:lstStyle>
          <a:p>
            <a:endParaRPr 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solidFill>
                <a:srgbClr val="000000"/>
              </a:solidFill>
            </a:endParaRPr>
          </a:p>
        </p:txBody>
      </p:sp>
      <p:sp>
        <p:nvSpPr>
          <p:cNvPr id="9" name="Rectangle 6"/>
          <p:cNvSpPr>
            <a:spLocks noGrp="1" noChangeArrowheads="1"/>
          </p:cNvSpPr>
          <p:nvPr>
            <p:ph type="sldNum" sz="quarter" idx="12"/>
          </p:nvPr>
        </p:nvSpPr>
        <p:spPr/>
        <p:txBody>
          <a:bodyPr/>
          <a:lstStyle>
            <a:lvl1pPr>
              <a:defRPr sz="900"/>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79.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lang="en-US"/>
          </a:p>
        </p:txBody>
      </p:sp>
      <p:sp>
        <p:nvSpPr>
          <p:cNvPr id="3" name="Content Placeholder 2"/>
          <p:cNvSpPr>
            <a:spLocks noGrp="1"/>
          </p:cNvSpPr>
          <p:nvPr>
            <p:ph idx="1"/>
          </p:nvPr>
        </p:nvSpPr>
        <p:spPr/>
        <p:txBody>
          <a:body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4"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644934606"/>
      </p:ext>
    </p:extLst>
  </p:cSld>
  <p:clrMapOvr>
    <a:masterClrMapping/>
  </p:clrMapOvr>
  <p:transition/>
</p:sldLayout>
</file>

<file path=ppt/slideLayouts/slideLayout380.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20"/>
            <a:ext cx="7772400" cy="1362075"/>
          </a:xfrm>
        </p:spPr>
        <p:txBody>
          <a:bodyPr/>
          <a:lstStyle>
            <a:lvl1pPr algn="l">
              <a:defRPr sz="3000" b="1" cap="all"/>
            </a:lvl1pPr>
          </a:lstStyle>
          <a:p>
            <a:r>
              <a:rPr lang="en-US" altLang="zh-TW"/>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ltLang="zh-TW"/>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1.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lang="en-US"/>
          </a:p>
        </p:txBody>
      </p:sp>
      <p:sp>
        <p:nvSpPr>
          <p:cNvPr id="3" name="Content Placeholder 2"/>
          <p:cNvSpPr>
            <a:spLocks noGrp="1"/>
          </p:cNvSpPr>
          <p:nvPr>
            <p:ph sz="half" idx="1"/>
          </p:nvPr>
        </p:nvSpPr>
        <p:spPr>
          <a:xfrm>
            <a:off x="228600" y="1371600"/>
            <a:ext cx="4229100" cy="48768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4" name="Content Placeholder 3"/>
          <p:cNvSpPr>
            <a:spLocks noGrp="1"/>
          </p:cNvSpPr>
          <p:nvPr>
            <p:ph sz="half" idx="2"/>
          </p:nvPr>
        </p:nvSpPr>
        <p:spPr>
          <a:xfrm>
            <a:off x="4610100" y="1371600"/>
            <a:ext cx="4229100" cy="487680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5"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2.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ltLang="zh-TW"/>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TW"/>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5" name="Text Placeholder 4"/>
          <p:cNvSpPr>
            <a:spLocks noGrp="1"/>
          </p:cNvSpPr>
          <p:nvPr>
            <p:ph type="body" sz="quarter" idx="3"/>
          </p:nvPr>
        </p:nvSpPr>
        <p:spPr>
          <a:xfrm>
            <a:off x="4645035" y="1535113"/>
            <a:ext cx="4041775" cy="63976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ltLang="zh-TW"/>
              <a:t>Click to edit Master text styles</a:t>
            </a:r>
          </a:p>
        </p:txBody>
      </p:sp>
      <p:sp>
        <p:nvSpPr>
          <p:cNvPr id="6" name="Content Placeholder 5"/>
          <p:cNvSpPr>
            <a:spLocks noGrp="1"/>
          </p:cNvSpPr>
          <p:nvPr>
            <p:ph sz="quarter" idx="4"/>
          </p:nvPr>
        </p:nvSpPr>
        <p:spPr>
          <a:xfrm>
            <a:off x="4645035" y="2174875"/>
            <a:ext cx="4041775" cy="3951288"/>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7"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3.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lang="en-US"/>
          </a:p>
        </p:txBody>
      </p:sp>
      <p:sp>
        <p:nvSpPr>
          <p:cNvPr id="3"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5.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1500" b="1"/>
            </a:lvl1pPr>
          </a:lstStyle>
          <a:p>
            <a:r>
              <a:rPr lang="en-US" altLang="zh-TW"/>
              <a:t>Click to edit Master title style</a:t>
            </a:r>
            <a:endParaRPr lang="en-US"/>
          </a:p>
        </p:txBody>
      </p:sp>
      <p:sp>
        <p:nvSpPr>
          <p:cNvPr id="3" name="Content Placeholder 2"/>
          <p:cNvSpPr>
            <a:spLocks noGrp="1"/>
          </p:cNvSpPr>
          <p:nvPr>
            <p:ph idx="1"/>
          </p:nvPr>
        </p:nvSpPr>
        <p:spPr>
          <a:xfrm>
            <a:off x="3575050" y="273070"/>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ltLang="zh-TW"/>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6.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1500" b="1"/>
            </a:lvl1pPr>
          </a:lstStyle>
          <a:p>
            <a:r>
              <a:rPr lang="en-US" altLang="zh-TW"/>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en-US" altLang="zh-TW" noProof="0"/>
              <a:t>Drag picture to placeholder or click icon to add</a:t>
            </a:r>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ltLang="zh-TW"/>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7.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4"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8.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ltLang="zh-TW"/>
              <a:t>Click to edit Master title style</a:t>
            </a:r>
            <a:endParaRPr lang="en-US"/>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ltLang="zh-TW"/>
              <a:t>Click to 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a:p>
        </p:txBody>
      </p:sp>
      <p:sp>
        <p:nvSpPr>
          <p:cNvPr id="4" name="Rectangle 1029"/>
          <p:cNvSpPr>
            <a:spLocks noGrp="1" noChangeArrowheads="1"/>
          </p:cNvSpPr>
          <p:nvPr>
            <p:ph type="ftr" sz="quarter" idx="10"/>
          </p:nvPr>
        </p:nvSpPr>
        <p:spPr>
          <a:ln/>
        </p:spPr>
        <p:txBody>
          <a:bodyPr/>
          <a:lstStyle>
            <a:lvl1pPr>
              <a:defRPr/>
            </a:lvl1pPr>
          </a:lstStyle>
          <a:p>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CAE9295-42F8-0747-9AE1-33958E89C374}" type="slidenum">
              <a:rPr lang="en-US" smtClean="0">
                <a:solidFill>
                  <a:srgbClr val="000000"/>
                </a:solidFill>
              </a:rPr>
              <a:pPr/>
              <a:t>‹#›</a:t>
            </a:fld>
            <a:endParaRPr lang="en-US">
              <a:solidFill>
                <a:srgbClr val="000000"/>
              </a:solidFill>
            </a:endParaRPr>
          </a:p>
        </p:txBody>
      </p:sp>
    </p:spTree>
    <p:extLst/>
  </p:cSld>
  <p:clrMapOvr>
    <a:masterClrMapping/>
  </p:clrMapOvr>
  <p:transition/>
</p:sldLayout>
</file>

<file path=ppt/slideLayouts/slideLayout38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prstClr val="black"/>
              </a:solidFill>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prstClr val="black"/>
              </a:solidFill>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prstClr val="black"/>
              </a:solidFill>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prstClr val="black"/>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prstClr val="black"/>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930401317"/>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567983501"/>
      </p:ext>
    </p:extLst>
  </p:cSld>
  <p:clrMapOvr>
    <a:masterClrMapping/>
  </p:clrMapOvr>
  <p:transition/>
</p:sldLayout>
</file>

<file path=ppt/slideLayouts/slideLayout39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040768776"/>
      </p:ext>
    </p:extLst>
  </p:cSld>
  <p:clrMapOvr>
    <a:masterClrMapping/>
  </p:clrMapOvr>
  <p:transition/>
</p:sldLayout>
</file>

<file path=ppt/slideLayouts/slideLayout39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2260511931"/>
      </p:ext>
    </p:extLst>
  </p:cSld>
  <p:clrMapOvr>
    <a:masterClrMapping/>
  </p:clrMapOvr>
  <p:transition/>
</p:sldLayout>
</file>

<file path=ppt/slideLayouts/slideLayout39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986174166"/>
      </p:ext>
    </p:extLst>
  </p:cSld>
  <p:clrMapOvr>
    <a:masterClrMapping/>
  </p:clrMapOvr>
  <p:transition/>
</p:sldLayout>
</file>

<file path=ppt/slideLayouts/slideLayout39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489919389"/>
      </p:ext>
    </p:extLst>
  </p:cSld>
  <p:clrMapOvr>
    <a:masterClrMapping/>
  </p:clrMapOvr>
  <p:transition/>
</p:sldLayout>
</file>

<file path=ppt/slideLayouts/slideLayout39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2805318677"/>
      </p:ext>
    </p:extLst>
  </p:cSld>
  <p:clrMapOvr>
    <a:masterClrMapping/>
  </p:clrMapOvr>
  <p:transition/>
</p:sldLayout>
</file>

<file path=ppt/slideLayouts/slideLayout39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4277374766"/>
      </p:ext>
    </p:extLst>
  </p:cSld>
  <p:clrMapOvr>
    <a:masterClrMapping/>
  </p:clrMapOvr>
  <p:transition/>
</p:sldLayout>
</file>

<file path=ppt/slideLayouts/slideLayout39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2868041354"/>
      </p:ext>
    </p:extLst>
  </p:cSld>
  <p:clrMapOvr>
    <a:masterClrMapping/>
  </p:clrMapOvr>
  <p:transition/>
</p:sldLayout>
</file>

<file path=ppt/slideLayouts/slideLayout39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143398135"/>
      </p:ext>
    </p:extLst>
  </p:cSld>
  <p:clrMapOvr>
    <a:masterClrMapping/>
  </p:clrMapOvr>
  <p:transition/>
</p:sldLayout>
</file>

<file path=ppt/slideLayouts/slideLayout39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629488110"/>
      </p:ext>
    </p:extLst>
  </p:cSld>
  <p:clrMapOvr>
    <a:masterClrMapping/>
  </p:clrMapOvr>
  <p:transition/>
</p:sldLayout>
</file>

<file path=ppt/slideLayouts/slideLayout39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533301839"/>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pPr/>
              <a:t>‹#›</a:t>
            </a:fld>
            <a:endParaRPr lang="en-US" altLang="en-US"/>
          </a:p>
        </p:txBody>
      </p:sp>
    </p:spTree>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559333776"/>
      </p:ext>
    </p:extLst>
  </p:cSld>
  <p:clrMapOvr>
    <a:masterClrMapping/>
  </p:clrMapOvr>
  <p:transition/>
</p:sldLayout>
</file>

<file path=ppt/slideLayouts/slideLayout40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pPr/>
              <a:t>‹#›</a:t>
            </a:fld>
            <a:endParaRPr lang="en-US" altLang="en-US"/>
          </a:p>
        </p:txBody>
      </p:sp>
    </p:spTree>
    <p:extLst>
      <p:ext uri="{BB962C8B-B14F-4D97-AF65-F5344CB8AC3E}">
        <p14:creationId xmlns:p14="http://schemas.microsoft.com/office/powerpoint/2010/main" val="234625789"/>
      </p:ext>
    </p:extLst>
  </p:cSld>
  <p:clrMapOvr>
    <a:masterClrMapping/>
  </p:clrMapOvr>
  <p:transition/>
</p:sldLayout>
</file>

<file path=ppt/slideLayouts/slideLayout40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pPr/>
              <a:t>‹#›</a:t>
            </a:fld>
            <a:endParaRPr lang="en-US" altLang="en-US"/>
          </a:p>
        </p:txBody>
      </p:sp>
    </p:spTree>
    <p:extLst>
      <p:ext uri="{BB962C8B-B14F-4D97-AF65-F5344CB8AC3E}">
        <p14:creationId xmlns:p14="http://schemas.microsoft.com/office/powerpoint/2010/main" val="3588409016"/>
      </p:ext>
    </p:extLst>
  </p:cSld>
  <p:clrMapOvr>
    <a:masterClrMapping/>
  </p:clrMapOvr>
  <p:transition/>
</p:sldLayout>
</file>

<file path=ppt/slideLayouts/slideLayout40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pPr/>
              <a:t>‹#›</a:t>
            </a:fld>
            <a:endParaRPr lang="en-US" altLang="en-US"/>
          </a:p>
        </p:txBody>
      </p:sp>
    </p:spTree>
    <p:extLst>
      <p:ext uri="{BB962C8B-B14F-4D97-AF65-F5344CB8AC3E}">
        <p14:creationId xmlns:p14="http://schemas.microsoft.com/office/powerpoint/2010/main" val="3816495892"/>
      </p:ext>
    </p:extLst>
  </p:cSld>
  <p:clrMapOvr>
    <a:masterClrMapping/>
  </p:clrMapOvr>
  <p:transition/>
</p:sldLayout>
</file>

<file path=ppt/slideLayouts/slideLayout40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pPr/>
              <a:t>‹#›</a:t>
            </a:fld>
            <a:endParaRPr lang="en-US" altLang="en-US"/>
          </a:p>
        </p:txBody>
      </p:sp>
    </p:spTree>
    <p:extLst>
      <p:ext uri="{BB962C8B-B14F-4D97-AF65-F5344CB8AC3E}">
        <p14:creationId xmlns:p14="http://schemas.microsoft.com/office/powerpoint/2010/main" val="4031889725"/>
      </p:ext>
    </p:extLst>
  </p:cSld>
  <p:clrMapOvr>
    <a:masterClrMapping/>
  </p:clrMapOvr>
  <p:transition/>
</p:sldLayout>
</file>

<file path=ppt/slideLayouts/slideLayout40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pPr/>
              <a:t>‹#›</a:t>
            </a:fld>
            <a:endParaRPr lang="en-US" altLang="en-US"/>
          </a:p>
        </p:txBody>
      </p:sp>
    </p:spTree>
    <p:extLst>
      <p:ext uri="{BB962C8B-B14F-4D97-AF65-F5344CB8AC3E}">
        <p14:creationId xmlns:p14="http://schemas.microsoft.com/office/powerpoint/2010/main" val="1043419311"/>
      </p:ext>
    </p:extLst>
  </p:cSld>
  <p:clrMapOvr>
    <a:masterClrMapping/>
  </p:clrMapOvr>
  <p:transition/>
</p:sldLayout>
</file>

<file path=ppt/slideLayouts/slideLayout40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pPr/>
              <a:t>‹#›</a:t>
            </a:fld>
            <a:endParaRPr lang="en-US" altLang="en-US"/>
          </a:p>
        </p:txBody>
      </p:sp>
    </p:spTree>
    <p:extLst>
      <p:ext uri="{BB962C8B-B14F-4D97-AF65-F5344CB8AC3E}">
        <p14:creationId xmlns:p14="http://schemas.microsoft.com/office/powerpoint/2010/main" val="3287196653"/>
      </p:ext>
    </p:extLst>
  </p:cSld>
  <p:clrMapOvr>
    <a:masterClrMapping/>
  </p:clrMapOvr>
  <p:transition/>
</p:sldLayout>
</file>

<file path=ppt/slideLayouts/slideLayout40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pPr/>
              <a:t>‹#›</a:t>
            </a:fld>
            <a:endParaRPr lang="en-US" altLang="en-US"/>
          </a:p>
        </p:txBody>
      </p:sp>
    </p:spTree>
    <p:extLst>
      <p:ext uri="{BB962C8B-B14F-4D97-AF65-F5344CB8AC3E}">
        <p14:creationId xmlns:p14="http://schemas.microsoft.com/office/powerpoint/2010/main" val="3443399964"/>
      </p:ext>
    </p:extLst>
  </p:cSld>
  <p:clrMapOvr>
    <a:masterClrMapping/>
  </p:clrMapOvr>
  <p:transition/>
</p:sldLayout>
</file>

<file path=ppt/slideLayouts/slideLayout40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pPr/>
              <a:t>‹#›</a:t>
            </a:fld>
            <a:endParaRPr lang="en-US" altLang="en-US"/>
          </a:p>
        </p:txBody>
      </p:sp>
    </p:spTree>
    <p:extLst>
      <p:ext uri="{BB962C8B-B14F-4D97-AF65-F5344CB8AC3E}">
        <p14:creationId xmlns:p14="http://schemas.microsoft.com/office/powerpoint/2010/main" val="1491952778"/>
      </p:ext>
    </p:extLst>
  </p:cSld>
  <p:clrMapOvr>
    <a:masterClrMapping/>
  </p:clrMapOvr>
  <p:transition/>
</p:sldLayout>
</file>

<file path=ppt/slideLayouts/slideLayout40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pPr/>
              <a:t>‹#›</a:t>
            </a:fld>
            <a:endParaRPr lang="en-US" altLang="en-US"/>
          </a:p>
        </p:txBody>
      </p:sp>
    </p:spTree>
    <p:extLst>
      <p:ext uri="{BB962C8B-B14F-4D97-AF65-F5344CB8AC3E}">
        <p14:creationId xmlns:p14="http://schemas.microsoft.com/office/powerpoint/2010/main" val="3665507306"/>
      </p:ext>
    </p:extLst>
  </p:cSld>
  <p:clrMapOvr>
    <a:masterClrMapping/>
  </p:clrMapOvr>
  <p:transition/>
</p:sldLayout>
</file>

<file path=ppt/slideLayouts/slideLayout40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pPr/>
              <a:t>‹#›</a:t>
            </a:fld>
            <a:endParaRPr lang="en-US" altLang="en-US"/>
          </a:p>
        </p:txBody>
      </p:sp>
    </p:spTree>
    <p:extLst>
      <p:ext uri="{BB962C8B-B14F-4D97-AF65-F5344CB8AC3E}">
        <p14:creationId xmlns:p14="http://schemas.microsoft.com/office/powerpoint/2010/main" val="182677281"/>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42799048"/>
      </p:ext>
    </p:extLst>
  </p:cSld>
  <p:clrMapOvr>
    <a:masterClrMapping/>
  </p:clrMapOvr>
  <p:transition/>
</p:sldLayout>
</file>

<file path=ppt/slideLayouts/slideLayout4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pPr/>
              <a:t>‹#›</a:t>
            </a:fld>
            <a:endParaRPr lang="en-US" altLang="en-US"/>
          </a:p>
        </p:txBody>
      </p:sp>
    </p:spTree>
    <p:extLst>
      <p:ext uri="{BB962C8B-B14F-4D97-AF65-F5344CB8AC3E}">
        <p14:creationId xmlns:p14="http://schemas.microsoft.com/office/powerpoint/2010/main" val="3820621740"/>
      </p:ext>
    </p:extLst>
  </p:cSld>
  <p:clrMapOvr>
    <a:masterClrMapping/>
  </p:clrMapOvr>
  <p:transition/>
</p:sldLayout>
</file>

<file path=ppt/slideLayouts/slideLayout41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sp>
        <p:nvSpPr>
          <p:cNvPr id="4" name="Rectangle 3"/>
          <p:cNvSpPr/>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2628" y="770467"/>
            <a:ext cx="8086725" cy="3352800"/>
          </a:xfrm>
        </p:spPr>
        <p:txBody>
          <a:bodyPr anchor="b">
            <a:noAutofit/>
          </a:bodyPr>
          <a:lstStyle>
            <a:lvl1pPr algn="l">
              <a:lnSpc>
                <a:spcPct val="80000"/>
              </a:lnSpc>
              <a:defRPr sz="80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500634" y="4198409"/>
            <a:ext cx="6921151" cy="1645920"/>
          </a:xfrm>
        </p:spPr>
        <p:txBody>
          <a:bodyPr>
            <a:normAutofit/>
          </a:bodyPr>
          <a:lstStyle>
            <a:lvl1pPr marL="0" indent="0" algn="l">
              <a:buNone/>
              <a:defRPr sz="28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6" name="Date Placeholder 5"/>
          <p:cNvSpPr>
            <a:spLocks noGrp="1"/>
          </p:cNvSpPr>
          <p:nvPr>
            <p:ph type="dt" sz="half" idx="10"/>
          </p:nvPr>
        </p:nvSpPr>
        <p:spPr/>
        <p:txBody>
          <a:bodyPr/>
          <a:lstStyle/>
          <a:p>
            <a:fld id="{9FD9DB3E-E709-42CF-B11F-1DFE1D210A82}" type="datetime1">
              <a:rPr lang="en-US" smtClean="0"/>
              <a:t>10/1/20</a:t>
            </a:fld>
            <a:endParaRPr lang="en-US"/>
          </a:p>
        </p:txBody>
      </p:sp>
      <p:sp>
        <p:nvSpPr>
          <p:cNvPr id="10" name="Footer Placeholder 9"/>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1825788771"/>
      </p:ext>
    </p:extLst>
  </p:cSld>
  <p:clrMapOvr>
    <a:overrideClrMapping bg1="lt1" tx1="dk1" bg2="lt2" tx2="dk2" accent1="accent1" accent2="accent2" accent3="accent3" accent4="accent4" accent5="accent5" accent6="accent6" hlink="hlink" folHlink="folHlink"/>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type="title" preserve="1">
  <p:cSld name="1_Title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528637" y="712594"/>
            <a:ext cx="8086725" cy="2898708"/>
          </a:xfrm>
          <a:noFill/>
        </p:spPr>
        <p:txBody>
          <a:bodyPr anchor="b">
            <a:noAutofit/>
          </a:bodyPr>
          <a:lstStyle>
            <a:lvl1pPr algn="ctr">
              <a:lnSpc>
                <a:spcPct val="80000"/>
              </a:lnSpc>
              <a:defRPr sz="8000" spc="-12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528638" y="3897565"/>
            <a:ext cx="8086724" cy="1645920"/>
          </a:xfrm>
        </p:spPr>
        <p:txBody>
          <a:bodyPr>
            <a:normAutofit/>
          </a:bodyPr>
          <a:lstStyle>
            <a:lvl1pPr marL="0" indent="0" algn="ctr">
              <a:buNone/>
              <a:defRPr sz="2800">
                <a:solidFill>
                  <a:schemeClr val="tx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dirty="0"/>
              <a:t>Click to edit Master subtitle style</a:t>
            </a:r>
          </a:p>
        </p:txBody>
      </p:sp>
      <p:sp>
        <p:nvSpPr>
          <p:cNvPr id="5" name="Date Placeholder 4"/>
          <p:cNvSpPr>
            <a:spLocks noGrp="1"/>
          </p:cNvSpPr>
          <p:nvPr>
            <p:ph type="dt" sz="half" idx="10"/>
          </p:nvPr>
        </p:nvSpPr>
        <p:spPr/>
        <p:txBody>
          <a:bodyPr/>
          <a:lstStyle/>
          <a:p>
            <a:fld id="{9FD9DB3E-E709-42CF-B11F-1DFE1D210A82}" type="datetime1">
              <a:rPr lang="en-US" smtClean="0"/>
              <a:t>10/1/20</a:t>
            </a:fld>
            <a:endParaRPr lang="en-US"/>
          </a:p>
        </p:txBody>
      </p:sp>
      <p:sp>
        <p:nvSpPr>
          <p:cNvPr id="6" name="Footer Placeholder 5"/>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3220454212"/>
      </p:ext>
    </p:extLst>
  </p:cSld>
  <p:clrMapOvr>
    <a:overrideClrMapping bg1="lt1" tx1="dk1" bg2="lt2" tx2="dk2" accent1="accent1" accent2="accent2" accent3="accent3" accent4="accent4" accent5="accent5" accent6="accent6" hlink="hlink" folHlink="folHlink"/>
  </p:clrMapOvr>
</p:sldLayout>
</file>

<file path=ppt/slideLayouts/slideLayout41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1" name="Title Placeholder 1"/>
          <p:cNvSpPr>
            <a:spLocks noGrp="1"/>
          </p:cNvSpPr>
          <p:nvPr>
            <p:ph type="title"/>
          </p:nvPr>
        </p:nvSpPr>
        <p:spPr>
          <a:xfrm>
            <a:off x="0" y="0"/>
            <a:ext cx="9144000" cy="1085850"/>
          </a:xfrm>
          <a:prstGeom prst="rect">
            <a:avLst/>
          </a:prstGeom>
        </p:spPr>
        <p:txBody>
          <a:bodyPr vert="horz" lIns="91440" tIns="45720" rIns="91440" bIns="45720" rtlCol="0" anchor="ctr">
            <a:normAutofit/>
          </a:bodyPr>
          <a:lstStyle>
            <a:lvl1pPr marL="0">
              <a:defRPr/>
            </a:lvl1pPr>
          </a:lstStyle>
          <a:p>
            <a:r>
              <a:rPr lang="en-US" dirty="0"/>
              <a:t>Click to edit Master title style</a:t>
            </a:r>
          </a:p>
        </p:txBody>
      </p:sp>
      <p:sp>
        <p:nvSpPr>
          <p:cNvPr id="24" name="Content Placeholder 22"/>
          <p:cNvSpPr>
            <a:spLocks noGrp="1"/>
          </p:cNvSpPr>
          <p:nvPr>
            <p:ph sz="quarter" idx="11"/>
          </p:nvPr>
        </p:nvSpPr>
        <p:spPr>
          <a:xfrm>
            <a:off x="123825" y="1241652"/>
            <a:ext cx="8897938" cy="52244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2"/>
          </p:nvPr>
        </p:nvSpPr>
        <p:spPr/>
        <p:txBody>
          <a:bodyPr/>
          <a:lstStyle/>
          <a:p>
            <a:fld id="{9FD9DB3E-E709-42CF-B11F-1DFE1D210A82}" type="datetime1">
              <a:rPr lang="en-US" smtClean="0"/>
              <a:t>10/1/20</a:t>
            </a:fld>
            <a:endParaRPr lang="en-US"/>
          </a:p>
        </p:txBody>
      </p:sp>
      <p:sp>
        <p:nvSpPr>
          <p:cNvPr id="6" name="Footer Placeholder 5"/>
          <p:cNvSpPr>
            <a:spLocks noGrp="1"/>
          </p:cNvSpPr>
          <p:nvPr>
            <p:ph type="ftr" sz="quarter" idx="13"/>
          </p:nvPr>
        </p:nvSpPr>
        <p:spPr/>
        <p:txBody>
          <a:bodyPr/>
          <a:lstStyle/>
          <a:p>
            <a:endParaRPr lang="en-US" dirty="0"/>
          </a:p>
        </p:txBody>
      </p:sp>
      <p:sp>
        <p:nvSpPr>
          <p:cNvPr id="7" name="Slide Number Placeholder 6"/>
          <p:cNvSpPr>
            <a:spLocks noGrp="1"/>
          </p:cNvSpPr>
          <p:nvPr>
            <p:ph type="sldNum" sz="quarter" idx="14"/>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3200759992"/>
      </p:ext>
    </p:extLst>
  </p:cSld>
  <p:clrMapOvr>
    <a:masterClrMapping/>
  </p:clrMapOvr>
</p:sldLayout>
</file>

<file path=ppt/slideLayouts/slideLayout4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2628" y="767419"/>
            <a:ext cx="8085582" cy="3355848"/>
          </a:xfrm>
          <a:solidFill>
            <a:schemeClr val="bg1"/>
          </a:solidFill>
        </p:spPr>
        <p:txBody>
          <a:bodyPr anchor="b">
            <a:normAutofit/>
          </a:bodyPr>
          <a:lstStyle>
            <a:lvl1pPr>
              <a:lnSpc>
                <a:spcPct val="80000"/>
              </a:lnSpc>
              <a:defRPr sz="80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00634" y="4187275"/>
            <a:ext cx="6919722" cy="1645920"/>
          </a:xfrm>
        </p:spPr>
        <p:txBody>
          <a:bodyPr anchor="t">
            <a:normAutofit/>
          </a:bodyPr>
          <a:lstStyle>
            <a:lvl1pPr marL="0" indent="0">
              <a:buNone/>
              <a:defRPr sz="28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FD9DB3E-E709-42CF-B11F-1DFE1D210A82}" type="datetime1">
              <a:rPr lang="en-US" smtClean="0"/>
              <a:t>10/1/20</a:t>
            </a:fld>
            <a:endParaRPr lang="en-US"/>
          </a:p>
        </p:txBody>
      </p:sp>
      <p:sp>
        <p:nvSpPr>
          <p:cNvPr id="5" name="Footer Placeholder 4"/>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2879459300"/>
      </p:ext>
    </p:extLst>
  </p:cSld>
  <p:clrMapOvr>
    <a:masterClrMapping/>
  </p:clrMapOvr>
</p:sldLayout>
</file>

<file path=ppt/slideLayouts/slideLayout4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798"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51603" y="1208312"/>
            <a:ext cx="4271962" cy="5053693"/>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FD9DB3E-E709-42CF-B11F-1DFE1D210A82}" type="datetime1">
              <a:rPr lang="en-US" smtClean="0"/>
              <a:t>10/1/20</a:t>
            </a:fld>
            <a:endParaRPr lang="en-US"/>
          </a:p>
        </p:txBody>
      </p:sp>
      <p:sp>
        <p:nvSpPr>
          <p:cNvPr id="6" name="Footer Placeholder 5"/>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632483307"/>
      </p:ext>
    </p:extLst>
  </p:cSld>
  <p:clrMapOvr>
    <a:masterClrMapping/>
  </p:clrMapOvr>
</p:sldLayout>
</file>

<file path=ppt/slideLayouts/slideLayout416.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88798" y="1197209"/>
            <a:ext cx="4271962" cy="723400"/>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88798" y="2029968"/>
            <a:ext cx="4271962" cy="4231057"/>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51603" y="1194345"/>
            <a:ext cx="4271962" cy="722376"/>
          </a:xfrm>
        </p:spPr>
        <p:txBody>
          <a:bodyPr anchor="ctr">
            <a:normAutofit/>
          </a:bodyPr>
          <a:lstStyle>
            <a:lvl1pPr marL="0" indent="0">
              <a:spcBef>
                <a:spcPts val="0"/>
              </a:spcBef>
              <a:buNone/>
              <a:defRPr sz="2000" b="0" cap="all"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51603" y="2025216"/>
            <a:ext cx="4271962" cy="4235809"/>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t>10/1/20</a:t>
            </a:fld>
            <a:endParaRPr lang="en-US"/>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471458999"/>
      </p:ext>
    </p:extLst>
  </p:cSld>
  <p:clrMapOvr>
    <a:masterClrMapping/>
  </p:clrMapOvr>
</p:sldLayout>
</file>

<file path=ppt/slideLayouts/slideLayout4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9FD9DB3E-E709-42CF-B11F-1DFE1D210A82}" type="datetime1">
              <a:rPr lang="en-US" smtClean="0"/>
              <a:t>10/1/20</a:t>
            </a:fld>
            <a:endParaRPr lang="en-US"/>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1681210494"/>
      </p:ext>
    </p:extLst>
  </p:cSld>
  <p:clrMapOvr>
    <a:masterClrMapping/>
  </p:clrMapOvr>
</p:sldLayout>
</file>

<file path=ppt/slideLayouts/slideLayout4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9FD9DB3E-E709-42CF-B11F-1DFE1D210A82}" type="datetime1">
              <a:rPr lang="en-US" smtClean="0"/>
              <a:t>10/1/20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754216005"/>
      </p:ext>
    </p:extLst>
  </p:cSld>
  <p:clrMapOvr>
    <a:masterClrMapping/>
  </p:clrMapOvr>
</p:sldLayout>
</file>

<file path=ppt/slideLayouts/slideLayout4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5715000" y="0"/>
            <a:ext cx="3429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6196053" y="542282"/>
            <a:ext cx="2537460" cy="1920240"/>
          </a:xfrm>
        </p:spPr>
        <p:txBody>
          <a:bodyPr anchor="b">
            <a:noAutofit/>
          </a:bodyPr>
          <a:lstStyle>
            <a:lvl1pPr>
              <a:lnSpc>
                <a:spcPct val="85000"/>
              </a:lnSpc>
              <a:defRPr sz="36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1500" y="762000"/>
            <a:ext cx="4572000" cy="4572000"/>
          </a:xfrm>
        </p:spPr>
        <p:txBody>
          <a:bodyPr/>
          <a:lstStyle>
            <a:lvl1pPr>
              <a:defRPr sz="2200"/>
            </a:lvl1pPr>
            <a:lvl2pPr>
              <a:defRPr sz="1900"/>
            </a:lvl2pPr>
            <a:lvl3pPr>
              <a:defRPr sz="1700"/>
            </a:lvl3pPr>
            <a:lvl4pPr>
              <a:defRPr sz="15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06987" y="2511813"/>
            <a:ext cx="254889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500">
                <a:solidFill>
                  <a:srgbClr val="404040"/>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t>10/1/20</a:t>
            </a:fld>
            <a:endParaRPr lang="en-US"/>
          </a:p>
        </p:txBody>
      </p:sp>
      <p:sp>
        <p:nvSpPr>
          <p:cNvPr id="10" name="Footer Placeholder 9"/>
          <p:cNvSpPr>
            <a:spLocks noGrp="1"/>
          </p:cNvSpPr>
          <p:nvPr>
            <p:ph type="ftr" sz="quarter" idx="11"/>
          </p:nvPr>
        </p:nvSpPr>
        <p:spPr/>
        <p:txBody>
          <a:bodyPr/>
          <a:lstStyle/>
          <a:p>
            <a:endParaRPr lang="en-US" dirty="0"/>
          </a:p>
        </p:txBody>
      </p:sp>
      <p:sp>
        <p:nvSpPr>
          <p:cNvPr id="11" name="Slide Number Placeholder 10"/>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55135087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899270323"/>
      </p:ext>
    </p:extLst>
  </p:cSld>
  <p:clrMapOvr>
    <a:masterClrMapping/>
  </p:clrMapOvr>
  <p:transition/>
</p:sldLayout>
</file>

<file path=ppt/slideLayouts/slideLayout420.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86918" y="5418668"/>
            <a:ext cx="8085582" cy="613283"/>
          </a:xfrm>
        </p:spPr>
        <p:txBody>
          <a:bodyPr anchor="b">
            <a:normAutofit/>
          </a:bodyPr>
          <a:lstStyle>
            <a:lvl1pPr>
              <a:lnSpc>
                <a:spcPct val="85000"/>
              </a:lnSpc>
              <a:defRPr sz="28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9144000" cy="5330952"/>
          </a:xfrm>
          <a:solidFill>
            <a:schemeClr val="accent1">
              <a:lumMod val="40000"/>
              <a:lumOff val="60000"/>
            </a:schemeClr>
          </a:solidFill>
        </p:spPr>
        <p:txBody>
          <a:bodyPr anchor="t"/>
          <a:lstStyle>
            <a:lvl1pPr marL="0" indent="0" algn="ctr">
              <a:spcBef>
                <a:spcPts val="800"/>
              </a:spcBef>
              <a:buNone/>
              <a:defRPr sz="3200">
                <a:solidFill>
                  <a:srgbClr val="4D4D4D"/>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507492" y="6031951"/>
            <a:ext cx="6922008" cy="411184"/>
          </a:xfrm>
        </p:spPr>
        <p:txBody>
          <a:bodyPr>
            <a:normAutofit/>
          </a:bodyPr>
          <a:lstStyle>
            <a:lvl1pPr marL="0" indent="0">
              <a:lnSpc>
                <a:spcPct val="90000"/>
              </a:lnSpc>
              <a:spcBef>
                <a:spcPts val="1200"/>
              </a:spcBef>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FD9DB3E-E709-42CF-B11F-1DFE1D210A82}" type="datetime1">
              <a:rPr lang="en-US" smtClean="0"/>
              <a:t>10/1/20</a:t>
            </a:fld>
            <a:endParaRPr lang="en-US"/>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237162159"/>
      </p:ext>
    </p:extLst>
  </p:cSld>
  <p:clrMapOvr>
    <a:overrideClrMapping bg1="dk1" tx1="lt1" bg2="dk2" tx2="lt2" accent1="accent1" accent2="accent2" accent3="accent3" accent4="accent4" accent5="accent5" accent6="accent6" hlink="hlink" folHlink="folHlink"/>
  </p:clrMapOvr>
</p:sldLayout>
</file>

<file path=ppt/slideLayouts/slideLayout4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t>10/1/20</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422433367"/>
      </p:ext>
    </p:extLst>
  </p:cSld>
  <p:clrMapOvr>
    <a:masterClrMapping/>
  </p:clrMapOvr>
</p:sldLayout>
</file>

<file path=ppt/slideLayouts/slideLayout4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7963" y="695325"/>
            <a:ext cx="1971675"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8644" y="714376"/>
            <a:ext cx="5800725"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FD9DB3E-E709-42CF-B11F-1DFE1D210A82}" type="datetime1">
              <a:rPr lang="en-US" smtClean="0"/>
              <a:t>10/1/20</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3502104707"/>
      </p:ext>
    </p:extLst>
  </p:cSld>
  <p:clrMapOvr>
    <a:masterClrMapping/>
  </p:clrMapOvr>
</p:sldLayout>
</file>

<file path=ppt/slideLayouts/slideLayout4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descr="safari.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80975" y="6411913"/>
            <a:ext cx="1025525" cy="2968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Rectangle 1029"/>
          <p:cNvSpPr>
            <a:spLocks noGrp="1" noChangeArrowheads="1"/>
          </p:cNvSpPr>
          <p:nvPr>
            <p:ph type="ftr" sz="quarter" idx="10"/>
          </p:nvPr>
        </p:nvSpPr>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p:txBody>
          <a:bodyPr/>
          <a:lstStyle>
            <a:lvl1pPr>
              <a:defRPr/>
            </a:lvl1pPr>
          </a:lstStyle>
          <a:p>
            <a:pPr>
              <a:defRPr/>
            </a:pPr>
            <a:fld id="{ACFCE054-F1E5-374D-A24E-887477C0532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97637768"/>
      </p:ext>
    </p:extLst>
  </p:cSld>
  <p:clrMapOvr>
    <a:masterClrMapping/>
  </p:clrMapOvr>
  <p:transition/>
</p:sldLayout>
</file>

<file path=ppt/slideLayouts/slideLayout4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292004D-7284-C244-B275-AB956C6651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98720994"/>
      </p:ext>
    </p:extLst>
  </p:cSld>
  <p:clrMapOvr>
    <a:masterClrMapping/>
  </p:clrMapOvr>
  <p:transition/>
</p:sldLayout>
</file>

<file path=ppt/slideLayouts/slideLayout4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B79817D1-13B0-D341-B1C4-34616D3933B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383344327"/>
      </p:ext>
    </p:extLst>
  </p:cSld>
  <p:clrMapOvr>
    <a:masterClrMapping/>
  </p:clrMapOvr>
  <p:transition/>
</p:sldLayout>
</file>

<file path=ppt/slideLayouts/slideLayout4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62067096-FD7F-A949-B565-8298951E6B8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117199929"/>
      </p:ext>
    </p:extLst>
  </p:cSld>
  <p:clrMapOvr>
    <a:masterClrMapping/>
  </p:clrMapOvr>
  <p:transition/>
</p:sldLayout>
</file>

<file path=ppt/slideLayouts/slideLayout4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pPr>
              <a:defRPr/>
            </a:pPr>
            <a:fld id="{701077C3-3C60-8640-A1DD-3718D4D0D74D}"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526498335"/>
      </p:ext>
    </p:extLst>
  </p:cSld>
  <p:clrMapOvr>
    <a:masterClrMapping/>
  </p:clrMapOvr>
  <p:transition/>
</p:sldLayout>
</file>

<file path=ppt/slideLayouts/slideLayout4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pPr>
              <a:defRPr/>
            </a:pPr>
            <a:fld id="{D4D41FDD-73B6-EC4A-BB35-BA0C8CCC36C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49767892"/>
      </p:ext>
    </p:extLst>
  </p:cSld>
  <p:clrMapOvr>
    <a:masterClrMapping/>
  </p:clrMapOvr>
  <p:transition/>
</p:sldLayout>
</file>

<file path=ppt/slideLayouts/slideLayout4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pPr>
              <a:defRPr/>
            </a:pPr>
            <a:fld id="{D88D2B92-4EF8-0940-9F90-1D39CCADBD7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41462304"/>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688098509"/>
      </p:ext>
    </p:extLst>
  </p:cSld>
  <p:clrMapOvr>
    <a:masterClrMapping/>
  </p:clrMapOvr>
  <p:transition/>
</p:sldLayout>
</file>

<file path=ppt/slideLayouts/slideLayout4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1224B1A2-EC3E-4448-972E-E198354A3E4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057654365"/>
      </p:ext>
    </p:extLst>
  </p:cSld>
  <p:clrMapOvr>
    <a:masterClrMapping/>
  </p:clrMapOvr>
  <p:transition/>
</p:sldLayout>
</file>

<file path=ppt/slideLayouts/slideLayout4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B25B71B7-33A4-004A-B24D-5E8A20C1D7A0}"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838583539"/>
      </p:ext>
    </p:extLst>
  </p:cSld>
  <p:clrMapOvr>
    <a:masterClrMapping/>
  </p:clrMapOvr>
  <p:transition/>
</p:sldLayout>
</file>

<file path=ppt/slideLayouts/slideLayout4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1F5EE445-AD48-2049-A03E-4C865681EA4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055570755"/>
      </p:ext>
    </p:extLst>
  </p:cSld>
  <p:clrMapOvr>
    <a:masterClrMapping/>
  </p:clrMapOvr>
  <p:transition/>
</p:sldLayout>
</file>

<file path=ppt/slideLayouts/slideLayout4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EF8603A9-60B6-0741-B15F-17172804C1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1778443"/>
      </p:ext>
    </p:extLst>
  </p:cSld>
  <p:clrMapOvr>
    <a:masterClrMapping/>
  </p:clrMapOvr>
  <p:transition/>
</p:sldLayout>
</file>

<file path=ppt/slideLayouts/slideLayout434.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Table Placeholder 2"/>
          <p:cNvSpPr>
            <a:spLocks noGrp="1"/>
          </p:cNvSpPr>
          <p:nvPr>
            <p:ph type="tbl" idx="1"/>
          </p:nvPr>
        </p:nvSpPr>
        <p:spPr>
          <a:xfrm>
            <a:off x="228600" y="1371600"/>
            <a:ext cx="8610600" cy="4876800"/>
          </a:xfrm>
        </p:spPr>
        <p:txBody>
          <a:bodyPr/>
          <a:lstStyle/>
          <a:p>
            <a:pPr lvl="0"/>
            <a:endParaRPr lang="en-US" noProof="0"/>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066D58A-9B40-E846-A790-9B6CD5A585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552355273"/>
      </p:ext>
    </p:extLst>
  </p:cSld>
  <p:clrMapOvr>
    <a:masterClrMapping/>
  </p:clrMapOvr>
  <p:transition/>
</p:sldLayout>
</file>

<file path=ppt/slideLayouts/slideLayout43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9869208"/>
      </p:ext>
    </p:extLst>
  </p:cSld>
  <p:clrMapOvr>
    <a:masterClrMapping/>
  </p:clrMapOvr>
</p:sldLayout>
</file>

<file path=ppt/slideLayouts/slideLayout4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91" y="73723"/>
            <a:ext cx="8987622" cy="740193"/>
          </a:xfrm>
          <a:prstGeom prst="rect">
            <a:avLst/>
          </a:prstGeom>
        </p:spPr>
        <p:txBody>
          <a:bodyPr/>
          <a:lstStyle>
            <a:lvl1pPr>
              <a:defRPr sz="480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75991" y="911224"/>
            <a:ext cx="8987622" cy="5318753"/>
          </a:xfrm>
          <a:prstGeom prst="rect">
            <a:avLst/>
          </a:prstGeom>
        </p:spPr>
        <p:txBody>
          <a:bodyPr/>
          <a:lstStyle>
            <a:lvl1pPr>
              <a:defRPr sz="3600">
                <a:latin typeface="Cambria" panose="02040503050406030204" pitchFamily="18" charset="0"/>
              </a:defRPr>
            </a:lvl1pPr>
            <a:lvl2pPr marL="685800" indent="-228600">
              <a:buFont typeface="Cambria" panose="02040503050406030204" pitchFamily="18" charset="0"/>
              <a:buChar char="-"/>
              <a:defRPr sz="2800">
                <a:latin typeface="Cambria" panose="02040503050406030204" pitchFamily="18" charset="0"/>
              </a:defRPr>
            </a:lvl2pPr>
            <a:lvl3pPr>
              <a:defRPr sz="2400">
                <a:latin typeface="Cambria" panose="02040503050406030204" pitchFamily="18" charset="0"/>
              </a:defRPr>
            </a:lvl3pPr>
            <a:lvl4pPr>
              <a:defRPr sz="2400">
                <a:latin typeface="Cambria" panose="02040503050406030204" pitchFamily="18" charset="0"/>
              </a:defRPr>
            </a:lvl4pPr>
            <a:lvl5pPr>
              <a:defRPr sz="2400">
                <a:latin typeface="Cambria" panose="020405030504060302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p:cNvSpPr txBox="1">
            <a:spLocks/>
          </p:cNvSpPr>
          <p:nvPr userDrawn="1"/>
        </p:nvSpPr>
        <p:spPr>
          <a:xfrm>
            <a:off x="7924800" y="6355715"/>
            <a:ext cx="990600"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chemeClr val="tx1">
                    <a:tint val="75000"/>
                  </a:schemeClr>
                </a:solidFill>
                <a:latin typeface="Cambria Math" panose="02040503050406030204" pitchFamily="18" charset="0"/>
                <a:ea typeface="Cambria Math" panose="02040503050406030204" pitchFamily="18"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4D2B188-1D62-4FCA-8363-938AD4629BBB}" type="slidenum">
              <a:rPr lang="en-US" smtClean="0"/>
              <a:pPr/>
              <a:t>‹#›</a:t>
            </a:fld>
            <a:r>
              <a:rPr lang="en-US" dirty="0"/>
              <a:t>/8</a:t>
            </a:r>
          </a:p>
        </p:txBody>
      </p:sp>
      <p:pic>
        <p:nvPicPr>
          <p:cNvPr id="9" name="Picture 8" descr="safari.png"/>
          <p:cNvPicPr>
            <a:picLocks noChangeAspect="1"/>
          </p:cNvPicPr>
          <p:nvPr userDrawn="1"/>
        </p:nvPicPr>
        <p:blipFill>
          <a:blip r:embed="rId2" cstate="print"/>
          <a:stretch>
            <a:fillRect/>
          </a:stretch>
        </p:blipFill>
        <p:spPr>
          <a:xfrm>
            <a:off x="189560" y="6413144"/>
            <a:ext cx="1080120" cy="312522"/>
          </a:xfrm>
          <a:prstGeom prst="rect">
            <a:avLst/>
          </a:prstGeom>
        </p:spPr>
      </p:pic>
    </p:spTree>
    <p:extLst>
      <p:ext uri="{BB962C8B-B14F-4D97-AF65-F5344CB8AC3E}">
        <p14:creationId xmlns:p14="http://schemas.microsoft.com/office/powerpoint/2010/main" val="2943395642"/>
      </p:ext>
    </p:extLst>
  </p:cSld>
  <p:clrMapOvr>
    <a:masterClrMapping/>
  </p:clrMapOvr>
</p:sldLayout>
</file>

<file path=ppt/slideLayouts/slideLayout43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7"/>
          <p:cNvSpPr>
            <a:spLocks noChangeArrowheads="1"/>
          </p:cNvSpPr>
          <p:nvPr/>
        </p:nvSpPr>
        <p:spPr bwMode="auto">
          <a:xfrm>
            <a:off x="457200" y="1123950"/>
            <a:ext cx="8229600" cy="914400"/>
          </a:xfrm>
          <a:custGeom>
            <a:avLst/>
            <a:gdLst>
              <a:gd name="T0" fmla="*/ 0 w 1000"/>
              <a:gd name="T1" fmla="*/ 2147483646 h 1000"/>
              <a:gd name="T2" fmla="*/ 0 w 1000"/>
              <a:gd name="T3" fmla="*/ 0 h 1000"/>
              <a:gd name="T4" fmla="*/ 2147483646 w 1000"/>
              <a:gd name="T5" fmla="*/ 0 h 1000"/>
              <a:gd name="T6" fmla="*/ 0 60000 65536"/>
              <a:gd name="T7" fmla="*/ 0 60000 65536"/>
              <a:gd name="T8" fmla="*/ 0 60000 65536"/>
            </a:gdLst>
            <a:ahLst/>
            <a:cxnLst>
              <a:cxn ang="T6">
                <a:pos x="T0" y="T1"/>
              </a:cxn>
              <a:cxn ang="T7">
                <a:pos x="T2" y="T3"/>
              </a:cxn>
              <a:cxn ang="T8">
                <a:pos x="T4" y="T5"/>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eaLnBrk="1" hangingPunct="1">
              <a:defRPr sz="1200">
                <a:solidFill>
                  <a:srgbClr val="000000"/>
                </a:solidFill>
                <a:latin typeface="Garamond" pitchFamily="-106" charset="0"/>
                <a:ea typeface="Arial" pitchFamily="-106" charset="0"/>
                <a:cs typeface="Arial" pitchFamily="-106" charset="0"/>
              </a:defRPr>
            </a:lvl1pPr>
          </a:lstStyle>
          <a:p>
            <a:pPr>
              <a:defRPr/>
            </a:pPr>
            <a:r>
              <a:rPr lang="en-US"/>
              <a:t>Efficient Runahead Execution</a:t>
            </a: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pPr>
              <a:defRPr/>
            </a:pPr>
            <a:endParaRPr lang="en-US" altLang="en-US"/>
          </a:p>
        </p:txBody>
      </p:sp>
      <p:sp>
        <p:nvSpPr>
          <p:cNvPr id="9" name="Rectangle 6"/>
          <p:cNvSpPr>
            <a:spLocks noGrp="1" noChangeArrowheads="1"/>
          </p:cNvSpPr>
          <p:nvPr>
            <p:ph type="sldNum" sz="quarter" idx="12"/>
          </p:nvPr>
        </p:nvSpPr>
        <p:spPr/>
        <p:txBody>
          <a:bodyPr/>
          <a:lstStyle>
            <a:lvl1pPr>
              <a:defRPr sz="1200"/>
            </a:lvl1pPr>
          </a:lstStyle>
          <a:p>
            <a:pPr>
              <a:defRPr/>
            </a:pPr>
            <a:fld id="{1F06B77A-E106-6F45-A98B-32502AD6FD6C}" type="slidenum">
              <a:rPr lang="en-US" altLang="en-US"/>
              <a:pPr>
                <a:defRPr/>
              </a:pPr>
              <a:t>‹#›</a:t>
            </a:fld>
            <a:endParaRPr lang="en-US" altLang="en-US"/>
          </a:p>
        </p:txBody>
      </p:sp>
    </p:spTree>
    <p:extLst>
      <p:ext uri="{BB962C8B-B14F-4D97-AF65-F5344CB8AC3E}">
        <p14:creationId xmlns:p14="http://schemas.microsoft.com/office/powerpoint/2010/main" val="820195848"/>
      </p:ext>
    </p:extLst>
  </p:cSld>
  <p:clrMapOvr>
    <a:masterClrMapping/>
  </p:clrMapOvr>
  <p:transition/>
</p:sldLayout>
</file>

<file path=ppt/slideLayouts/slideLayout4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228600" y="997527"/>
            <a:ext cx="8610600" cy="51937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a:ln/>
        </p:spPr>
        <p:txBody>
          <a:bodyPr/>
          <a:lstStyle>
            <a:lvl1pPr>
              <a:defRPr/>
            </a:lvl1pPr>
          </a:lstStyle>
          <a:p>
            <a:pPr>
              <a:defRPr/>
            </a:pPr>
            <a:fld id="{9FD930BB-AD26-2C48-AF8C-E1BF73EB73BC}" type="slidenum">
              <a:rPr lang="en-US" altLang="en-US"/>
              <a:pPr>
                <a:defRPr/>
              </a:pPr>
              <a:t>‹#›</a:t>
            </a:fld>
            <a:endParaRPr lang="en-US" altLang="en-US"/>
          </a:p>
        </p:txBody>
      </p:sp>
    </p:spTree>
    <p:extLst>
      <p:ext uri="{BB962C8B-B14F-4D97-AF65-F5344CB8AC3E}">
        <p14:creationId xmlns:p14="http://schemas.microsoft.com/office/powerpoint/2010/main" val="4070388128"/>
      </p:ext>
    </p:extLst>
  </p:cSld>
  <p:clrMapOvr>
    <a:masterClrMapping/>
  </p:clrMapOvr>
  <p:transition/>
</p:sldLayout>
</file>

<file path=ppt/slideLayouts/slideLayout4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a:ln/>
        </p:spPr>
        <p:txBody>
          <a:bodyPr/>
          <a:lstStyle>
            <a:lvl1pPr>
              <a:defRPr/>
            </a:lvl1pPr>
          </a:lstStyle>
          <a:p>
            <a:pPr>
              <a:defRPr/>
            </a:pPr>
            <a:fld id="{920BDC4A-43C4-3F44-8487-469192DEEAFF}" type="slidenum">
              <a:rPr lang="en-US" altLang="en-US"/>
              <a:pPr>
                <a:defRPr/>
              </a:pPr>
              <a:t>‹#›</a:t>
            </a:fld>
            <a:endParaRPr lang="en-US" altLang="en-US"/>
          </a:p>
        </p:txBody>
      </p:sp>
    </p:spTree>
    <p:extLst>
      <p:ext uri="{BB962C8B-B14F-4D97-AF65-F5344CB8AC3E}">
        <p14:creationId xmlns:p14="http://schemas.microsoft.com/office/powerpoint/2010/main" val="2949738331"/>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21487723"/>
      </p:ext>
    </p:extLst>
  </p:cSld>
  <p:clrMapOvr>
    <a:masterClrMapping/>
  </p:clrMapOvr>
  <p:transition/>
</p:sldLayout>
</file>

<file path=ppt/slideLayouts/slideLayout4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a:ln/>
        </p:spPr>
        <p:txBody>
          <a:bodyPr/>
          <a:lstStyle>
            <a:lvl1pPr>
              <a:defRPr/>
            </a:lvl1pPr>
          </a:lstStyle>
          <a:p>
            <a:pPr>
              <a:defRPr/>
            </a:pPr>
            <a:fld id="{98C0071F-E0AB-AE4F-9B22-B483EE53E54F}" type="slidenum">
              <a:rPr lang="en-US" altLang="en-US"/>
              <a:pPr>
                <a:defRPr/>
              </a:pPr>
              <a:t>‹#›</a:t>
            </a:fld>
            <a:endParaRPr lang="en-US" altLang="en-US"/>
          </a:p>
        </p:txBody>
      </p:sp>
    </p:spTree>
    <p:extLst>
      <p:ext uri="{BB962C8B-B14F-4D97-AF65-F5344CB8AC3E}">
        <p14:creationId xmlns:p14="http://schemas.microsoft.com/office/powerpoint/2010/main" val="1666108987"/>
      </p:ext>
    </p:extLst>
  </p:cSld>
  <p:clrMapOvr>
    <a:masterClrMapping/>
  </p:clrMapOvr>
  <p:transition/>
</p:sldLayout>
</file>

<file path=ppt/slideLayouts/slideLayout4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8" name="Rectangle 1030"/>
          <p:cNvSpPr>
            <a:spLocks noGrp="1" noChangeArrowheads="1"/>
          </p:cNvSpPr>
          <p:nvPr>
            <p:ph type="sldNum" sz="quarter" idx="11"/>
          </p:nvPr>
        </p:nvSpPr>
        <p:spPr>
          <a:ln/>
        </p:spPr>
        <p:txBody>
          <a:bodyPr/>
          <a:lstStyle>
            <a:lvl1pPr>
              <a:defRPr/>
            </a:lvl1pPr>
          </a:lstStyle>
          <a:p>
            <a:pPr>
              <a:defRPr/>
            </a:pPr>
            <a:fld id="{2DEAF9F4-3DA5-6341-A6BF-70A132512067}" type="slidenum">
              <a:rPr lang="en-US" altLang="en-US"/>
              <a:pPr>
                <a:defRPr/>
              </a:pPr>
              <a:t>‹#›</a:t>
            </a:fld>
            <a:endParaRPr lang="en-US" altLang="en-US"/>
          </a:p>
        </p:txBody>
      </p:sp>
    </p:spTree>
    <p:extLst>
      <p:ext uri="{BB962C8B-B14F-4D97-AF65-F5344CB8AC3E}">
        <p14:creationId xmlns:p14="http://schemas.microsoft.com/office/powerpoint/2010/main" val="2752694400"/>
      </p:ext>
    </p:extLst>
  </p:cSld>
  <p:clrMapOvr>
    <a:masterClrMapping/>
  </p:clrMapOvr>
  <p:transition/>
</p:sldLayout>
</file>

<file path=ppt/slideLayouts/slideLayout4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4" name="Rectangle 1030"/>
          <p:cNvSpPr>
            <a:spLocks noGrp="1" noChangeArrowheads="1"/>
          </p:cNvSpPr>
          <p:nvPr>
            <p:ph type="sldNum" sz="quarter" idx="11"/>
          </p:nvPr>
        </p:nvSpPr>
        <p:spPr>
          <a:ln/>
        </p:spPr>
        <p:txBody>
          <a:bodyPr/>
          <a:lstStyle>
            <a:lvl1pPr>
              <a:defRPr/>
            </a:lvl1pPr>
          </a:lstStyle>
          <a:p>
            <a:pPr>
              <a:defRPr/>
            </a:pPr>
            <a:fld id="{DA14A479-7669-F34C-B465-8F92DC6094F9}" type="slidenum">
              <a:rPr lang="en-US" altLang="en-US"/>
              <a:pPr>
                <a:defRPr/>
              </a:pPr>
              <a:t>‹#›</a:t>
            </a:fld>
            <a:endParaRPr lang="en-US" altLang="en-US"/>
          </a:p>
        </p:txBody>
      </p:sp>
    </p:spTree>
    <p:extLst>
      <p:ext uri="{BB962C8B-B14F-4D97-AF65-F5344CB8AC3E}">
        <p14:creationId xmlns:p14="http://schemas.microsoft.com/office/powerpoint/2010/main" val="2890148333"/>
      </p:ext>
    </p:extLst>
  </p:cSld>
  <p:clrMapOvr>
    <a:masterClrMapping/>
  </p:clrMapOvr>
  <p:transition/>
</p:sldLayout>
</file>

<file path=ppt/slideLayouts/slideLayout4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3" name="Rectangle 1030"/>
          <p:cNvSpPr>
            <a:spLocks noGrp="1" noChangeArrowheads="1"/>
          </p:cNvSpPr>
          <p:nvPr>
            <p:ph type="sldNum" sz="quarter" idx="11"/>
          </p:nvPr>
        </p:nvSpPr>
        <p:spPr>
          <a:ln/>
        </p:spPr>
        <p:txBody>
          <a:bodyPr/>
          <a:lstStyle>
            <a:lvl1pPr>
              <a:defRPr/>
            </a:lvl1pPr>
          </a:lstStyle>
          <a:p>
            <a:pPr>
              <a:defRPr/>
            </a:pPr>
            <a:fld id="{82B8AD63-067C-CB4C-A624-3B5A1EC043B3}" type="slidenum">
              <a:rPr lang="en-US" altLang="en-US"/>
              <a:pPr>
                <a:defRPr/>
              </a:pPr>
              <a:t>‹#›</a:t>
            </a:fld>
            <a:endParaRPr lang="en-US" altLang="en-US"/>
          </a:p>
        </p:txBody>
      </p:sp>
    </p:spTree>
    <p:extLst>
      <p:ext uri="{BB962C8B-B14F-4D97-AF65-F5344CB8AC3E}">
        <p14:creationId xmlns:p14="http://schemas.microsoft.com/office/powerpoint/2010/main" val="1198917593"/>
      </p:ext>
    </p:extLst>
  </p:cSld>
  <p:clrMapOvr>
    <a:masterClrMapping/>
  </p:clrMapOvr>
  <p:transition/>
</p:sldLayout>
</file>

<file path=ppt/slideLayouts/slideLayout4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a:ln/>
        </p:spPr>
        <p:txBody>
          <a:bodyPr/>
          <a:lstStyle>
            <a:lvl1pPr>
              <a:defRPr/>
            </a:lvl1pPr>
          </a:lstStyle>
          <a:p>
            <a:pPr>
              <a:defRPr/>
            </a:pPr>
            <a:fld id="{77BEA5F1-A4EF-2942-94D1-FBA5332008C3}" type="slidenum">
              <a:rPr lang="en-US" altLang="en-US"/>
              <a:pPr>
                <a:defRPr/>
              </a:pPr>
              <a:t>‹#›</a:t>
            </a:fld>
            <a:endParaRPr lang="en-US" altLang="en-US"/>
          </a:p>
        </p:txBody>
      </p:sp>
    </p:spTree>
    <p:extLst>
      <p:ext uri="{BB962C8B-B14F-4D97-AF65-F5344CB8AC3E}">
        <p14:creationId xmlns:p14="http://schemas.microsoft.com/office/powerpoint/2010/main" val="2233641989"/>
      </p:ext>
    </p:extLst>
  </p:cSld>
  <p:clrMapOvr>
    <a:masterClrMapping/>
  </p:clrMapOvr>
  <p:transition/>
</p:sldLayout>
</file>

<file path=ppt/slideLayouts/slideLayout4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a:ln/>
        </p:spPr>
        <p:txBody>
          <a:bodyPr/>
          <a:lstStyle>
            <a:lvl1pPr>
              <a:defRPr/>
            </a:lvl1pPr>
          </a:lstStyle>
          <a:p>
            <a:pPr>
              <a:defRPr/>
            </a:pPr>
            <a:fld id="{8B91A747-713C-864B-BF86-EC1FD938DA1F}" type="slidenum">
              <a:rPr lang="en-US" altLang="en-US"/>
              <a:pPr>
                <a:defRPr/>
              </a:pPr>
              <a:t>‹#›</a:t>
            </a:fld>
            <a:endParaRPr lang="en-US" altLang="en-US"/>
          </a:p>
        </p:txBody>
      </p:sp>
    </p:spTree>
    <p:extLst>
      <p:ext uri="{BB962C8B-B14F-4D97-AF65-F5344CB8AC3E}">
        <p14:creationId xmlns:p14="http://schemas.microsoft.com/office/powerpoint/2010/main" val="885465585"/>
      </p:ext>
    </p:extLst>
  </p:cSld>
  <p:clrMapOvr>
    <a:masterClrMapping/>
  </p:clrMapOvr>
  <p:transition/>
</p:sldLayout>
</file>

<file path=ppt/slideLayouts/slideLayout4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a:ln/>
        </p:spPr>
        <p:txBody>
          <a:bodyPr/>
          <a:lstStyle>
            <a:lvl1pPr>
              <a:defRPr/>
            </a:lvl1pPr>
          </a:lstStyle>
          <a:p>
            <a:pPr>
              <a:defRPr/>
            </a:pPr>
            <a:fld id="{ECE137BB-ED14-FE4D-A877-90D513740374}" type="slidenum">
              <a:rPr lang="en-US" altLang="en-US"/>
              <a:pPr>
                <a:defRPr/>
              </a:pPr>
              <a:t>‹#›</a:t>
            </a:fld>
            <a:endParaRPr lang="en-US" altLang="en-US"/>
          </a:p>
        </p:txBody>
      </p:sp>
    </p:spTree>
    <p:extLst>
      <p:ext uri="{BB962C8B-B14F-4D97-AF65-F5344CB8AC3E}">
        <p14:creationId xmlns:p14="http://schemas.microsoft.com/office/powerpoint/2010/main" val="2489573875"/>
      </p:ext>
    </p:extLst>
  </p:cSld>
  <p:clrMapOvr>
    <a:masterClrMapping/>
  </p:clrMapOvr>
  <p:transition/>
</p:sldLayout>
</file>

<file path=ppt/slideLayouts/slideLayout4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5" name="Rectangle 1030"/>
          <p:cNvSpPr>
            <a:spLocks noGrp="1" noChangeArrowheads="1"/>
          </p:cNvSpPr>
          <p:nvPr>
            <p:ph type="sldNum" sz="quarter" idx="11"/>
          </p:nvPr>
        </p:nvSpPr>
        <p:spPr>
          <a:ln/>
        </p:spPr>
        <p:txBody>
          <a:bodyPr/>
          <a:lstStyle>
            <a:lvl1pPr>
              <a:defRPr/>
            </a:lvl1pPr>
          </a:lstStyle>
          <a:p>
            <a:pPr>
              <a:defRPr/>
            </a:pPr>
            <a:fld id="{931BAB59-0B37-E744-B4B5-51E8CF51E598}" type="slidenum">
              <a:rPr lang="en-US" altLang="en-US"/>
              <a:pPr>
                <a:defRPr/>
              </a:pPr>
              <a:t>‹#›</a:t>
            </a:fld>
            <a:endParaRPr lang="en-US" altLang="en-US"/>
          </a:p>
        </p:txBody>
      </p:sp>
    </p:spTree>
    <p:extLst>
      <p:ext uri="{BB962C8B-B14F-4D97-AF65-F5344CB8AC3E}">
        <p14:creationId xmlns:p14="http://schemas.microsoft.com/office/powerpoint/2010/main" val="1918452520"/>
      </p:ext>
    </p:extLst>
  </p:cSld>
  <p:clrMapOvr>
    <a:masterClrMapping/>
  </p:clrMapOvr>
  <p:transition/>
</p:sldLayout>
</file>

<file path=ppt/slideLayouts/slideLayout448.xml><?xml version="1.0" encoding="utf-8"?>
<p:sldLayout xmlns:a="http://schemas.openxmlformats.org/drawingml/2006/main" xmlns:r="http://schemas.openxmlformats.org/officeDocument/2006/relationships" xmlns:p="http://schemas.openxmlformats.org/presentationml/2006/main" type="clipArtAndTx" preserve="1">
  <p:cSld name="Title, Clip Art and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ClipArt Placeholder 2"/>
          <p:cNvSpPr>
            <a:spLocks noGrp="1"/>
          </p:cNvSpPr>
          <p:nvPr>
            <p:ph type="clipArt" sz="half" idx="1"/>
          </p:nvPr>
        </p:nvSpPr>
        <p:spPr>
          <a:xfrm>
            <a:off x="228600" y="1371600"/>
            <a:ext cx="4229100" cy="4876800"/>
          </a:xfrm>
        </p:spPr>
        <p:txBody>
          <a:bodyPr/>
          <a:lstStyle/>
          <a:p>
            <a:pPr lvl="0"/>
            <a:endParaRPr lang="en-US" noProof="0"/>
          </a:p>
        </p:txBody>
      </p:sp>
      <p:sp>
        <p:nvSpPr>
          <p:cNvPr id="4" name="Text Placeholder 3"/>
          <p:cNvSpPr>
            <a:spLocks noGrp="1"/>
          </p:cNvSpPr>
          <p:nvPr>
            <p:ph type="body" sz="half" idx="2"/>
          </p:nvPr>
        </p:nvSpPr>
        <p:spPr>
          <a:xfrm>
            <a:off x="4610100" y="1371600"/>
            <a:ext cx="4229100" cy="4876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ltLang="en-US"/>
          </a:p>
        </p:txBody>
      </p:sp>
      <p:sp>
        <p:nvSpPr>
          <p:cNvPr id="6" name="Rectangle 1030"/>
          <p:cNvSpPr>
            <a:spLocks noGrp="1" noChangeArrowheads="1"/>
          </p:cNvSpPr>
          <p:nvPr>
            <p:ph type="sldNum" sz="quarter" idx="11"/>
          </p:nvPr>
        </p:nvSpPr>
        <p:spPr>
          <a:ln/>
        </p:spPr>
        <p:txBody>
          <a:bodyPr/>
          <a:lstStyle>
            <a:lvl1pPr>
              <a:defRPr/>
            </a:lvl1pPr>
          </a:lstStyle>
          <a:p>
            <a:pPr>
              <a:defRPr/>
            </a:pPr>
            <a:fld id="{45846E0E-DB91-8143-BB5D-4E44299E8C7A}" type="slidenum">
              <a:rPr lang="en-US" altLang="en-US"/>
              <a:pPr>
                <a:defRPr/>
              </a:pPr>
              <a:t>‹#›</a:t>
            </a:fld>
            <a:endParaRPr lang="en-US" altLang="en-US"/>
          </a:p>
        </p:txBody>
      </p:sp>
    </p:spTree>
    <p:extLst>
      <p:ext uri="{BB962C8B-B14F-4D97-AF65-F5344CB8AC3E}">
        <p14:creationId xmlns:p14="http://schemas.microsoft.com/office/powerpoint/2010/main" val="1588590408"/>
      </p:ext>
    </p:extLst>
  </p:cSld>
  <p:clrMapOvr>
    <a:masterClrMapping/>
  </p:clrMapOvr>
  <p:transition/>
</p:sldLayout>
</file>

<file path=ppt/slideLayouts/slideLayout4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7" descr="safari.png"/>
          <p:cNvPicPr>
            <a:picLocks noChangeAspect="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80975" y="6411913"/>
            <a:ext cx="1025525" cy="2968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5" name="Rectangle 1029"/>
          <p:cNvSpPr>
            <a:spLocks noGrp="1" noChangeArrowheads="1"/>
          </p:cNvSpPr>
          <p:nvPr>
            <p:ph type="ftr" sz="quarter" idx="10"/>
          </p:nvPr>
        </p:nvSpPr>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p:txBody>
          <a:bodyPr/>
          <a:lstStyle>
            <a:lvl1pPr>
              <a:defRPr/>
            </a:lvl1pPr>
          </a:lstStyle>
          <a:p>
            <a:pPr>
              <a:defRPr/>
            </a:pPr>
            <a:fld id="{ACFCE054-F1E5-374D-A24E-887477C05326}"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88789947"/>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1378" name="Rectangle 2"/>
          <p:cNvSpPr>
            <a:spLocks noGrp="1" noChangeArrowheads="1"/>
          </p:cNvSpPr>
          <p:nvPr>
            <p:ph type="ctrTitle"/>
          </p:nvPr>
        </p:nvSpPr>
        <p:spPr>
          <a:xfrm>
            <a:off x="685800" y="1524000"/>
            <a:ext cx="7924800" cy="1752600"/>
          </a:xfrm>
        </p:spPr>
        <p:txBody>
          <a:bodyPr/>
          <a:lstStyle>
            <a:lvl1pPr algn="ctr">
              <a:defRPr sz="4800"/>
            </a:lvl1pPr>
          </a:lstStyle>
          <a:p>
            <a:r>
              <a:rPr lang="en-US" altLang="en-US" dirty="0"/>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prstClr val="black"/>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prstClr val="black"/>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4285159992"/>
      </p:ext>
    </p:extLst>
  </p:cSld>
  <p:clrMapOvr>
    <a:masterClrMapping/>
  </p:clrMapOvr>
  <p:transition/>
</p:sldLayout>
</file>

<file path=ppt/slideLayouts/slideLayout4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292004D-7284-C244-B275-AB956C66515A}"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40828823"/>
      </p:ext>
    </p:extLst>
  </p:cSld>
  <p:clrMapOvr>
    <a:masterClrMapping/>
  </p:clrMapOvr>
  <p:transition/>
</p:sldLayout>
</file>

<file path=ppt/slideLayouts/slideLayout4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B79817D1-13B0-D341-B1C4-34616D3933B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07635702"/>
      </p:ext>
    </p:extLst>
  </p:cSld>
  <p:clrMapOvr>
    <a:masterClrMapping/>
  </p:clrMapOvr>
  <p:transition/>
</p:sldLayout>
</file>

<file path=ppt/slideLayouts/slideLayout4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62067096-FD7F-A949-B565-8298951E6B8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881657271"/>
      </p:ext>
    </p:extLst>
  </p:cSld>
  <p:clrMapOvr>
    <a:masterClrMapping/>
  </p:clrMapOvr>
  <p:transition/>
</p:sldLayout>
</file>

<file path=ppt/slideLayouts/slideLayout4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pPr>
              <a:defRPr/>
            </a:pPr>
            <a:fld id="{701077C3-3C60-8640-A1DD-3718D4D0D74D}"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840905782"/>
      </p:ext>
    </p:extLst>
  </p:cSld>
  <p:clrMapOvr>
    <a:masterClrMapping/>
  </p:clrMapOvr>
  <p:transition/>
</p:sldLayout>
</file>

<file path=ppt/slideLayouts/slideLayout4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pPr>
              <a:defRPr/>
            </a:pPr>
            <a:fld id="{D4D41FDD-73B6-EC4A-BB35-BA0C8CCC36C9}"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127103053"/>
      </p:ext>
    </p:extLst>
  </p:cSld>
  <p:clrMapOvr>
    <a:masterClrMapping/>
  </p:clrMapOvr>
  <p:transition/>
</p:sldLayout>
</file>

<file path=ppt/slideLayouts/slideLayout4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pPr>
              <a:defRPr/>
            </a:pPr>
            <a:fld id="{D88D2B92-4EF8-0940-9F90-1D39CCADBD7F}"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38255899"/>
      </p:ext>
    </p:extLst>
  </p:cSld>
  <p:clrMapOvr>
    <a:masterClrMapping/>
  </p:clrMapOvr>
  <p:transition/>
</p:sldLayout>
</file>

<file path=ppt/slideLayouts/slideLayout4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1224B1A2-EC3E-4448-972E-E198354A3E4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1943127336"/>
      </p:ext>
    </p:extLst>
  </p:cSld>
  <p:clrMapOvr>
    <a:masterClrMapping/>
  </p:clrMapOvr>
  <p:transition/>
</p:sldLayout>
</file>

<file path=ppt/slideLayouts/slideLayout4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pPr>
              <a:defRPr/>
            </a:pPr>
            <a:fld id="{B25B71B7-33A4-004A-B24D-5E8A20C1D7A0}"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4252225431"/>
      </p:ext>
    </p:extLst>
  </p:cSld>
  <p:clrMapOvr>
    <a:masterClrMapping/>
  </p:clrMapOvr>
  <p:transition/>
</p:sldLayout>
</file>

<file path=ppt/slideLayouts/slideLayout4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1F5EE445-AD48-2049-A03E-4C865681EA4B}"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737614484"/>
      </p:ext>
    </p:extLst>
  </p:cSld>
  <p:clrMapOvr>
    <a:masterClrMapping/>
  </p:clrMapOvr>
  <p:transition/>
</p:sldLayout>
</file>

<file path=ppt/slideLayouts/slideLayout4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EF8603A9-60B6-0741-B15F-17172804C1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3661560678"/>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2pPr marL="669925" indent="-325438">
              <a:buFont typeface="Wingdings" charset="2"/>
              <a:buChar char="q"/>
              <a:defRPr/>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prstClr val="black"/>
                </a:solidFill>
              </a:rPr>
              <a:pPr/>
              <a:t>‹#›</a:t>
            </a:fld>
            <a:endParaRPr lang="en-US" altLang="en-US">
              <a:solidFill>
                <a:prstClr val="black"/>
              </a:solidFill>
            </a:endParaRPr>
          </a:p>
        </p:txBody>
      </p:sp>
      <p:cxnSp>
        <p:nvCxnSpPr>
          <p:cNvPr id="6" name="Straight Connector 5"/>
          <p:cNvCxnSpPr/>
          <p:nvPr userDrawn="1"/>
        </p:nvCxnSpPr>
        <p:spPr>
          <a:xfrm>
            <a:off x="228600" y="908720"/>
            <a:ext cx="8610600"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7884214"/>
      </p:ext>
    </p:extLst>
  </p:cSld>
  <p:clrMapOvr>
    <a:masterClrMapping/>
  </p:clrMapOvr>
  <p:transition/>
</p:sldLayout>
</file>

<file path=ppt/slideLayouts/slideLayout460.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610600" cy="1066800"/>
          </a:xfrm>
        </p:spPr>
        <p:txBody>
          <a:bodyPr/>
          <a:lstStyle/>
          <a:p>
            <a:r>
              <a:rPr lang="en-US"/>
              <a:t>Click to edit Master title style</a:t>
            </a:r>
          </a:p>
        </p:txBody>
      </p:sp>
      <p:sp>
        <p:nvSpPr>
          <p:cNvPr id="3" name="Table Placeholder 2"/>
          <p:cNvSpPr>
            <a:spLocks noGrp="1"/>
          </p:cNvSpPr>
          <p:nvPr>
            <p:ph type="tbl" idx="1"/>
          </p:nvPr>
        </p:nvSpPr>
        <p:spPr>
          <a:xfrm>
            <a:off x="228600" y="1371600"/>
            <a:ext cx="8610600" cy="4876800"/>
          </a:xfrm>
        </p:spPr>
        <p:txBody>
          <a:bodyPr/>
          <a:lstStyle/>
          <a:p>
            <a:pPr lvl="0"/>
            <a:endParaRPr lang="en-US" noProof="0"/>
          </a:p>
        </p:txBody>
      </p:sp>
      <p:sp>
        <p:nvSpPr>
          <p:cNvPr id="4" name="Rectangle 1029"/>
          <p:cNvSpPr>
            <a:spLocks noGrp="1" noChangeArrowheads="1"/>
          </p:cNvSpPr>
          <p:nvPr>
            <p:ph type="ftr" sz="quarter" idx="10"/>
          </p:nvPr>
        </p:nvSpPr>
        <p:spPr>
          <a:ln/>
        </p:spPr>
        <p:txBody>
          <a:bodyPr/>
          <a:lstStyle>
            <a:lvl1pPr>
              <a:defRPr/>
            </a:lvl1pPr>
          </a:lstStyle>
          <a:p>
            <a:pPr>
              <a:defRPr/>
            </a:pPr>
            <a:endParaRPr 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pPr>
              <a:defRPr/>
            </a:pPr>
            <a:fld id="{7066D58A-9B40-E846-A790-9B6CD5A58598}"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2462891259"/>
      </p:ext>
    </p:extLst>
  </p:cSld>
  <p:clrMapOvr>
    <a:masterClrMapping/>
  </p:clrMapOvr>
  <p:transition/>
</p:sldLayout>
</file>

<file path=ppt/slideLayouts/slideLayout46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00296957"/>
      </p:ext>
    </p:extLst>
  </p:cSld>
  <p:clrMapOvr>
    <a:masterClrMapping/>
  </p:clrMapOvr>
</p:sldLayout>
</file>

<file path=ppt/slideLayouts/slideLayout46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5991" y="73723"/>
            <a:ext cx="8987622" cy="740193"/>
          </a:xfrm>
          <a:prstGeom prst="rect">
            <a:avLst/>
          </a:prstGeom>
        </p:spPr>
        <p:txBody>
          <a:bodyPr/>
          <a:lstStyle>
            <a:lvl1pPr>
              <a:defRPr sz="4800">
                <a:latin typeface="Cambria" panose="02040503050406030204" pitchFamily="18" charset="0"/>
              </a:defRPr>
            </a:lvl1pPr>
          </a:lstStyle>
          <a:p>
            <a:r>
              <a:rPr lang="en-US" dirty="0"/>
              <a:t>Click to edit Master title style</a:t>
            </a:r>
          </a:p>
        </p:txBody>
      </p:sp>
      <p:sp>
        <p:nvSpPr>
          <p:cNvPr id="3" name="Content Placeholder 2"/>
          <p:cNvSpPr>
            <a:spLocks noGrp="1"/>
          </p:cNvSpPr>
          <p:nvPr>
            <p:ph idx="1"/>
          </p:nvPr>
        </p:nvSpPr>
        <p:spPr>
          <a:xfrm>
            <a:off x="75991" y="911224"/>
            <a:ext cx="8987622" cy="5318753"/>
          </a:xfrm>
          <a:prstGeom prst="rect">
            <a:avLst/>
          </a:prstGeom>
        </p:spPr>
        <p:txBody>
          <a:bodyPr/>
          <a:lstStyle>
            <a:lvl1pPr>
              <a:defRPr sz="3600">
                <a:latin typeface="Cambria" panose="02040503050406030204" pitchFamily="18" charset="0"/>
              </a:defRPr>
            </a:lvl1pPr>
            <a:lvl2pPr marL="685800" indent="-228600">
              <a:buFont typeface="Cambria" panose="02040503050406030204" pitchFamily="18" charset="0"/>
              <a:buChar char="-"/>
              <a:defRPr sz="2800">
                <a:latin typeface="Cambria" panose="02040503050406030204" pitchFamily="18" charset="0"/>
              </a:defRPr>
            </a:lvl2pPr>
            <a:lvl3pPr>
              <a:defRPr sz="2400">
                <a:latin typeface="Cambria" panose="02040503050406030204" pitchFamily="18" charset="0"/>
              </a:defRPr>
            </a:lvl3pPr>
            <a:lvl4pPr>
              <a:defRPr sz="2400">
                <a:latin typeface="Cambria" panose="02040503050406030204" pitchFamily="18" charset="0"/>
              </a:defRPr>
            </a:lvl4pPr>
            <a:lvl5pPr>
              <a:defRPr sz="2400">
                <a:latin typeface="Cambria" panose="02040503050406030204" pitchFamily="18"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Slide Number Placeholder 5"/>
          <p:cNvSpPr txBox="1">
            <a:spLocks/>
          </p:cNvSpPr>
          <p:nvPr userDrawn="1"/>
        </p:nvSpPr>
        <p:spPr>
          <a:xfrm>
            <a:off x="7924800" y="6355715"/>
            <a:ext cx="990600" cy="365125"/>
          </a:xfrm>
          <a:prstGeom prst="rect">
            <a:avLst/>
          </a:prstGeom>
        </p:spPr>
        <p:txBody>
          <a:bodyPr vert="horz" lIns="91440" tIns="45720" rIns="91440" bIns="45720" rtlCol="0" anchor="ctr"/>
          <a:lstStyle>
            <a:defPPr>
              <a:defRPr lang="en-US"/>
            </a:defPPr>
            <a:lvl1pPr marL="0" algn="r" defTabSz="914400" rtl="0" eaLnBrk="1" latinLnBrk="0" hangingPunct="1">
              <a:defRPr sz="2000" kern="1200">
                <a:solidFill>
                  <a:schemeClr val="tx1">
                    <a:tint val="75000"/>
                  </a:schemeClr>
                </a:solidFill>
                <a:latin typeface="Cambria Math" panose="02040503050406030204" pitchFamily="18" charset="0"/>
                <a:ea typeface="Cambria Math" panose="02040503050406030204" pitchFamily="18" charset="0"/>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4D2B188-1D62-4FCA-8363-938AD4629BBB}" type="slidenum">
              <a:rPr lang="en-US" smtClean="0"/>
              <a:pPr/>
              <a:t>‹#›</a:t>
            </a:fld>
            <a:endParaRPr lang="en-US" dirty="0"/>
          </a:p>
        </p:txBody>
      </p:sp>
      <p:pic>
        <p:nvPicPr>
          <p:cNvPr id="9" name="Picture 8" descr="safari.png"/>
          <p:cNvPicPr>
            <a:picLocks noChangeAspect="1"/>
          </p:cNvPicPr>
          <p:nvPr userDrawn="1"/>
        </p:nvPicPr>
        <p:blipFill>
          <a:blip r:embed="rId2" cstate="print"/>
          <a:stretch>
            <a:fillRect/>
          </a:stretch>
        </p:blipFill>
        <p:spPr>
          <a:xfrm>
            <a:off x="189560" y="6413144"/>
            <a:ext cx="1080120" cy="312522"/>
          </a:xfrm>
          <a:prstGeom prst="rect">
            <a:avLst/>
          </a:prstGeom>
        </p:spPr>
      </p:pic>
    </p:spTree>
    <p:extLst>
      <p:ext uri="{BB962C8B-B14F-4D97-AF65-F5344CB8AC3E}">
        <p14:creationId xmlns:p14="http://schemas.microsoft.com/office/powerpoint/2010/main" val="793402708"/>
      </p:ext>
    </p:extLst>
  </p:cSld>
  <p:clrMapOvr>
    <a:masterClrMapping/>
  </p:clrMapOvr>
</p:sldLayout>
</file>

<file path=ppt/slideLayouts/slideLayout46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428490509"/>
      </p:ext>
    </p:extLst>
  </p:cSld>
  <p:clrMapOvr>
    <a:masterClrMapping/>
  </p:clrMapOvr>
  <p:transition/>
</p:sldLayout>
</file>

<file path=ppt/slideLayouts/slideLayout46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19057344"/>
      </p:ext>
    </p:extLst>
  </p:cSld>
  <p:clrMapOvr>
    <a:masterClrMapping/>
  </p:clrMapOvr>
  <p:transition/>
</p:sldLayout>
</file>

<file path=ppt/slideLayouts/slideLayout46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83742347"/>
      </p:ext>
    </p:extLst>
  </p:cSld>
  <p:clrMapOvr>
    <a:masterClrMapping/>
  </p:clrMapOvr>
  <p:transition/>
</p:sldLayout>
</file>

<file path=ppt/slideLayouts/slideLayout46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92483436"/>
      </p:ext>
    </p:extLst>
  </p:cSld>
  <p:clrMapOvr>
    <a:masterClrMapping/>
  </p:clrMapOvr>
  <p:transition/>
</p:sldLayout>
</file>

<file path=ppt/slideLayouts/slideLayout46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9050858"/>
      </p:ext>
    </p:extLst>
  </p:cSld>
  <p:clrMapOvr>
    <a:masterClrMapping/>
  </p:clrMapOvr>
  <p:transition/>
</p:sldLayout>
</file>

<file path=ppt/slideLayouts/slideLayout46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92693250"/>
      </p:ext>
    </p:extLst>
  </p:cSld>
  <p:clrMapOvr>
    <a:masterClrMapping/>
  </p:clrMapOvr>
  <p:transition/>
</p:sldLayout>
</file>

<file path=ppt/slideLayouts/slideLayout46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768660550"/>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490275371"/>
      </p:ext>
    </p:extLst>
  </p:cSld>
  <p:clrMapOvr>
    <a:masterClrMapping/>
  </p:clrMapOvr>
  <p:transition/>
</p:sldLayout>
</file>

<file path=ppt/slideLayouts/slideLayout47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3391332"/>
      </p:ext>
    </p:extLst>
  </p:cSld>
  <p:clrMapOvr>
    <a:masterClrMapping/>
  </p:clrMapOvr>
  <p:transition/>
</p:sldLayout>
</file>

<file path=ppt/slideLayouts/slideLayout47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932170869"/>
      </p:ext>
    </p:extLst>
  </p:cSld>
  <p:clrMapOvr>
    <a:masterClrMapping/>
  </p:clrMapOvr>
  <p:transition/>
</p:sldLayout>
</file>

<file path=ppt/slideLayouts/slideLayout47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157715525"/>
      </p:ext>
    </p:extLst>
  </p:cSld>
  <p:clrMapOvr>
    <a:masterClrMapping/>
  </p:clrMapOvr>
  <p:transition/>
</p:sldLayout>
</file>

<file path=ppt/slideLayouts/slideLayout47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896066854"/>
      </p:ext>
    </p:extLst>
  </p:cSld>
  <p:clrMapOvr>
    <a:masterClrMapping/>
  </p:clrMapOvr>
  <p:transition/>
</p:sldLayout>
</file>

<file path=ppt/slideLayouts/slideLayout47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pPr/>
              <a:t>‹#›</a:t>
            </a:fld>
            <a:endParaRPr lang="en-US" altLang="en-US"/>
          </a:p>
        </p:txBody>
      </p:sp>
    </p:spTree>
    <p:extLst>
      <p:ext uri="{BB962C8B-B14F-4D97-AF65-F5344CB8AC3E}">
        <p14:creationId xmlns:p14="http://schemas.microsoft.com/office/powerpoint/2010/main" val="2763904196"/>
      </p:ext>
    </p:extLst>
  </p:cSld>
  <p:clrMapOvr>
    <a:masterClrMapping/>
  </p:clrMapOvr>
  <p:transition/>
</p:sldLayout>
</file>

<file path=ppt/slideLayouts/slideLayout47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pPr/>
              <a:t>‹#›</a:t>
            </a:fld>
            <a:endParaRPr lang="en-US" altLang="en-US"/>
          </a:p>
        </p:txBody>
      </p:sp>
    </p:spTree>
    <p:extLst>
      <p:ext uri="{BB962C8B-B14F-4D97-AF65-F5344CB8AC3E}">
        <p14:creationId xmlns:p14="http://schemas.microsoft.com/office/powerpoint/2010/main" val="324284985"/>
      </p:ext>
    </p:extLst>
  </p:cSld>
  <p:clrMapOvr>
    <a:masterClrMapping/>
  </p:clrMapOvr>
  <p:transition/>
</p:sldLayout>
</file>

<file path=ppt/slideLayouts/slideLayout4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pPr/>
              <a:t>‹#›</a:t>
            </a:fld>
            <a:endParaRPr lang="en-US" altLang="en-US"/>
          </a:p>
        </p:txBody>
      </p:sp>
    </p:spTree>
    <p:extLst>
      <p:ext uri="{BB962C8B-B14F-4D97-AF65-F5344CB8AC3E}">
        <p14:creationId xmlns:p14="http://schemas.microsoft.com/office/powerpoint/2010/main" val="4274649117"/>
      </p:ext>
    </p:extLst>
  </p:cSld>
  <p:clrMapOvr>
    <a:masterClrMapping/>
  </p:clrMapOvr>
  <p:transition/>
</p:sldLayout>
</file>

<file path=ppt/slideLayouts/slideLayout47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pPr/>
              <a:t>‹#›</a:t>
            </a:fld>
            <a:endParaRPr lang="en-US" altLang="en-US"/>
          </a:p>
        </p:txBody>
      </p:sp>
    </p:spTree>
    <p:extLst>
      <p:ext uri="{BB962C8B-B14F-4D97-AF65-F5344CB8AC3E}">
        <p14:creationId xmlns:p14="http://schemas.microsoft.com/office/powerpoint/2010/main" val="1474161745"/>
      </p:ext>
    </p:extLst>
  </p:cSld>
  <p:clrMapOvr>
    <a:masterClrMapping/>
  </p:clrMapOvr>
  <p:transition/>
</p:sldLayout>
</file>

<file path=ppt/slideLayouts/slideLayout47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pPr/>
              <a:t>‹#›</a:t>
            </a:fld>
            <a:endParaRPr lang="en-US" altLang="en-US"/>
          </a:p>
        </p:txBody>
      </p:sp>
    </p:spTree>
    <p:extLst>
      <p:ext uri="{BB962C8B-B14F-4D97-AF65-F5344CB8AC3E}">
        <p14:creationId xmlns:p14="http://schemas.microsoft.com/office/powerpoint/2010/main" val="1971228787"/>
      </p:ext>
    </p:extLst>
  </p:cSld>
  <p:clrMapOvr>
    <a:masterClrMapping/>
  </p:clrMapOvr>
  <p:transition/>
</p:sldLayout>
</file>

<file path=ppt/slideLayouts/slideLayout47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pPr/>
              <a:t>‹#›</a:t>
            </a:fld>
            <a:endParaRPr lang="en-US" altLang="en-US"/>
          </a:p>
        </p:txBody>
      </p:sp>
    </p:spTree>
    <p:extLst>
      <p:ext uri="{BB962C8B-B14F-4D97-AF65-F5344CB8AC3E}">
        <p14:creationId xmlns:p14="http://schemas.microsoft.com/office/powerpoint/2010/main" val="1156739251"/>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prstClr val="black"/>
                </a:solidFill>
              </a:rPr>
              <a:pPr/>
              <a:t>‹#›</a:t>
            </a:fld>
            <a:endParaRPr lang="en-US" altLang="en-US">
              <a:solidFill>
                <a:prstClr val="black"/>
              </a:solidFill>
            </a:endParaRPr>
          </a:p>
        </p:txBody>
      </p:sp>
      <p:cxnSp>
        <p:nvCxnSpPr>
          <p:cNvPr id="7" name="Straight Connector 6"/>
          <p:cNvCxnSpPr/>
          <p:nvPr userDrawn="1"/>
        </p:nvCxnSpPr>
        <p:spPr>
          <a:xfrm>
            <a:off x="228600" y="908720"/>
            <a:ext cx="8610600" cy="0"/>
          </a:xfrm>
          <a:prstGeom prst="line">
            <a:avLst/>
          </a:prstGeom>
          <a:ln w="19050" cmpd="sng">
            <a:solidFill>
              <a:schemeClr val="tx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89941544"/>
      </p:ext>
    </p:extLst>
  </p:cSld>
  <p:clrMapOvr>
    <a:masterClrMapping/>
  </p:clrMapOvr>
  <p:transition/>
</p:sldLayout>
</file>

<file path=ppt/slideLayouts/slideLayout48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pPr/>
              <a:t>‹#›</a:t>
            </a:fld>
            <a:endParaRPr lang="en-US" altLang="en-US"/>
          </a:p>
        </p:txBody>
      </p:sp>
    </p:spTree>
    <p:extLst>
      <p:ext uri="{BB962C8B-B14F-4D97-AF65-F5344CB8AC3E}">
        <p14:creationId xmlns:p14="http://schemas.microsoft.com/office/powerpoint/2010/main" val="4107066290"/>
      </p:ext>
    </p:extLst>
  </p:cSld>
  <p:clrMapOvr>
    <a:masterClrMapping/>
  </p:clrMapOvr>
  <p:transition/>
</p:sldLayout>
</file>

<file path=ppt/slideLayouts/slideLayout48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pPr/>
              <a:t>‹#›</a:t>
            </a:fld>
            <a:endParaRPr lang="en-US" altLang="en-US"/>
          </a:p>
        </p:txBody>
      </p:sp>
    </p:spTree>
    <p:extLst>
      <p:ext uri="{BB962C8B-B14F-4D97-AF65-F5344CB8AC3E}">
        <p14:creationId xmlns:p14="http://schemas.microsoft.com/office/powerpoint/2010/main" val="3965225753"/>
      </p:ext>
    </p:extLst>
  </p:cSld>
  <p:clrMapOvr>
    <a:masterClrMapping/>
  </p:clrMapOvr>
  <p:transition/>
</p:sldLayout>
</file>

<file path=ppt/slideLayouts/slideLayout48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pPr/>
              <a:t>‹#›</a:t>
            </a:fld>
            <a:endParaRPr lang="en-US" altLang="en-US"/>
          </a:p>
        </p:txBody>
      </p:sp>
    </p:spTree>
    <p:extLst>
      <p:ext uri="{BB962C8B-B14F-4D97-AF65-F5344CB8AC3E}">
        <p14:creationId xmlns:p14="http://schemas.microsoft.com/office/powerpoint/2010/main" val="67311664"/>
      </p:ext>
    </p:extLst>
  </p:cSld>
  <p:clrMapOvr>
    <a:masterClrMapping/>
  </p:clrMapOvr>
  <p:transition/>
</p:sldLayout>
</file>

<file path=ppt/slideLayouts/slideLayout48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pPr/>
              <a:t>‹#›</a:t>
            </a:fld>
            <a:endParaRPr lang="en-US" altLang="en-US"/>
          </a:p>
        </p:txBody>
      </p:sp>
    </p:spTree>
    <p:extLst>
      <p:ext uri="{BB962C8B-B14F-4D97-AF65-F5344CB8AC3E}">
        <p14:creationId xmlns:p14="http://schemas.microsoft.com/office/powerpoint/2010/main" val="3654739718"/>
      </p:ext>
    </p:extLst>
  </p:cSld>
  <p:clrMapOvr>
    <a:masterClrMapping/>
  </p:clrMapOvr>
  <p:transition/>
</p:sldLayout>
</file>

<file path=ppt/slideLayouts/slideLayout48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pPr/>
              <a:t>‹#›</a:t>
            </a:fld>
            <a:endParaRPr lang="en-US" altLang="en-US"/>
          </a:p>
        </p:txBody>
      </p:sp>
    </p:spTree>
    <p:extLst>
      <p:ext uri="{BB962C8B-B14F-4D97-AF65-F5344CB8AC3E}">
        <p14:creationId xmlns:p14="http://schemas.microsoft.com/office/powerpoint/2010/main" val="1842019057"/>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2513969514"/>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pPr/>
              <a:t>‹#›</a:t>
            </a:fld>
            <a:endParaRPr lang="en-US" altLang="en-US"/>
          </a:p>
        </p:txBody>
      </p:sp>
    </p:spTree>
  </p:cSld>
  <p:clrMapOvr>
    <a:masterClrMapping/>
  </p:clrMapOvr>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2429205284"/>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670808844"/>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412475374"/>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3138178713"/>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4178834339"/>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prstClr val="black"/>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prstClr val="black"/>
                </a:solidFill>
              </a:rPr>
              <a:pPr/>
              <a:t>‹#›</a:t>
            </a:fld>
            <a:endParaRPr lang="en-US" altLang="en-US">
              <a:solidFill>
                <a:prstClr val="black"/>
              </a:solidFill>
            </a:endParaRPr>
          </a:p>
        </p:txBody>
      </p:sp>
    </p:spTree>
    <p:extLst>
      <p:ext uri="{BB962C8B-B14F-4D97-AF65-F5344CB8AC3E}">
        <p14:creationId xmlns:p14="http://schemas.microsoft.com/office/powerpoint/2010/main" val="1006403914"/>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black&amp;w.png"/>
          <p:cNvPicPr>
            <a:picLocks noChangeAspect="1"/>
          </p:cNvPicPr>
          <p:nvPr userDrawn="1"/>
        </p:nvPicPr>
        <p:blipFill>
          <a:blip r:embed="rId2"/>
          <a:srcRect t="-30672"/>
          <a:stretch>
            <a:fillRect/>
          </a:stretch>
        </p:blipFill>
        <p:spPr>
          <a:xfrm>
            <a:off x="-1" y="0"/>
            <a:ext cx="9144001" cy="6858000"/>
          </a:xfrm>
          <a:prstGeom prst="rect">
            <a:avLst/>
          </a:prstGeom>
          <a:solidFill>
            <a:schemeClr val="bg1"/>
          </a:solidFill>
        </p:spPr>
      </p:pic>
      <p:sp>
        <p:nvSpPr>
          <p:cNvPr id="2" name="Title 1"/>
          <p:cNvSpPr>
            <a:spLocks noGrp="1"/>
          </p:cNvSpPr>
          <p:nvPr>
            <p:ph type="ctrTitle"/>
          </p:nvPr>
        </p:nvSpPr>
        <p:spPr>
          <a:xfrm>
            <a:off x="386494" y="469200"/>
            <a:ext cx="7772400" cy="1308232"/>
          </a:xfrm>
          <a:prstGeom prst="rect">
            <a:avLst/>
          </a:prstGeom>
        </p:spPr>
        <p:txBody>
          <a:bodyPr anchor="t"/>
          <a:lstStyle>
            <a:lvl1pPr>
              <a:defRPr>
                <a:latin typeface="Arial"/>
              </a:defRPr>
            </a:lvl1pPr>
          </a:lstStyle>
          <a:p>
            <a:r>
              <a:rPr lang="en-US" dirty="0"/>
              <a:t>Click to edit Master title style</a:t>
            </a:r>
          </a:p>
        </p:txBody>
      </p:sp>
      <p:sp>
        <p:nvSpPr>
          <p:cNvPr id="3" name="Subtitle 2"/>
          <p:cNvSpPr>
            <a:spLocks noGrp="1"/>
          </p:cNvSpPr>
          <p:nvPr>
            <p:ph type="subTitle" idx="1"/>
          </p:nvPr>
        </p:nvSpPr>
        <p:spPr>
          <a:xfrm>
            <a:off x="386494" y="1941516"/>
            <a:ext cx="5009103" cy="1752600"/>
          </a:xfrm>
          <a:prstGeom prst="rect">
            <a:avLst/>
          </a:prstGeom>
        </p:spPr>
        <p:txBody>
          <a:bodyPr/>
          <a:lstStyle>
            <a:lvl1pPr marL="0" indent="0" algn="l">
              <a:buNone/>
              <a:defRPr sz="2800">
                <a:solidFill>
                  <a:schemeClr val="accent1"/>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Rectangle 7"/>
          <p:cNvSpPr/>
          <p:nvPr userDrawn="1"/>
        </p:nvSpPr>
        <p:spPr>
          <a:xfrm>
            <a:off x="-1" y="5967630"/>
            <a:ext cx="9144001" cy="890370"/>
          </a:xfrm>
          <a:prstGeom prst="rect">
            <a:avLst/>
          </a:prstGeom>
          <a:solidFill>
            <a:srgbClr val="FFFFFF">
              <a:alpha val="69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FFFFFF"/>
              </a:solidFill>
              <a:latin typeface="Arial"/>
            </a:endParaRPr>
          </a:p>
        </p:txBody>
      </p:sp>
      <p:pic>
        <p:nvPicPr>
          <p:cNvPr id="9" name="Picture 8" descr="ecelogorb.psd"/>
          <p:cNvPicPr>
            <a:picLocks noChangeAspect="1"/>
          </p:cNvPicPr>
          <p:nvPr userDrawn="1"/>
        </p:nvPicPr>
        <p:blipFill>
          <a:blip r:embed="rId3">
            <a:lum bright="-8000"/>
          </a:blip>
          <a:stretch>
            <a:fillRect/>
          </a:stretch>
        </p:blipFill>
        <p:spPr>
          <a:xfrm>
            <a:off x="252528" y="6080245"/>
            <a:ext cx="3275179" cy="655036"/>
          </a:xfrm>
          <a:prstGeom prst="rect">
            <a:avLst/>
          </a:prstGeom>
          <a:effectLst/>
        </p:spPr>
      </p:pic>
      <p:pic>
        <p:nvPicPr>
          <p:cNvPr id="10" name="Picture 9" descr="CMU_logo_horiz_black.eps"/>
          <p:cNvPicPr>
            <a:picLocks noChangeAspect="1"/>
          </p:cNvPicPr>
          <p:nvPr userDrawn="1"/>
        </p:nvPicPr>
        <p:blipFill>
          <a:blip r:embed="rId4"/>
          <a:stretch>
            <a:fillRect/>
          </a:stretch>
        </p:blipFill>
        <p:spPr>
          <a:xfrm>
            <a:off x="5108519" y="6259200"/>
            <a:ext cx="3895838" cy="354413"/>
          </a:xfrm>
          <a:prstGeom prst="rect">
            <a:avLst/>
          </a:prstGeom>
          <a:effectLst/>
        </p:spPr>
      </p:pic>
    </p:spTree>
    <p:extLst>
      <p:ext uri="{BB962C8B-B14F-4D97-AF65-F5344CB8AC3E}">
        <p14:creationId xmlns:p14="http://schemas.microsoft.com/office/powerpoint/2010/main" val="141285909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34327"/>
          </a:xfrm>
          <a:prstGeom prst="rect">
            <a:avLst/>
          </a:prstGeom>
        </p:spPr>
        <p:txBody>
          <a:bodyPr/>
          <a:lstStyle>
            <a:lvl1pPr>
              <a:defRPr>
                <a:latin typeface="Arial"/>
              </a:defRPr>
            </a:lvl1pPr>
          </a:lstStyle>
          <a:p>
            <a:r>
              <a:rPr lang="en-US" dirty="0"/>
              <a:t>Click to edit Master title style</a:t>
            </a:r>
          </a:p>
        </p:txBody>
      </p:sp>
      <p:sp>
        <p:nvSpPr>
          <p:cNvPr id="3" name="Content Placeholder 2"/>
          <p:cNvSpPr>
            <a:spLocks noGrp="1"/>
          </p:cNvSpPr>
          <p:nvPr>
            <p:ph idx="1"/>
          </p:nvPr>
        </p:nvSpPr>
        <p:spPr>
          <a:xfrm>
            <a:off x="457200" y="1079500"/>
            <a:ext cx="8229600" cy="5046663"/>
          </a:xfrm>
          <a:prstGeom prst="rect">
            <a:avLst/>
          </a:prstGeom>
        </p:spPr>
        <p:txBody>
          <a:bodyPr/>
          <a:lstStyle>
            <a:lvl1pPr>
              <a:buFont typeface="Wingdings" charset="2"/>
              <a:buChar char="§"/>
              <a:defRPr sz="2800">
                <a:solidFill>
                  <a:schemeClr val="accent1"/>
                </a:solidFill>
                <a:latin typeface="Arial"/>
              </a:defRPr>
            </a:lvl1pPr>
            <a:lvl2pPr>
              <a:buFont typeface="Wingdings" charset="2"/>
              <a:buChar char="§"/>
              <a:defRPr sz="2400">
                <a:solidFill>
                  <a:schemeClr val="accent2"/>
                </a:solidFill>
                <a:latin typeface="Arial"/>
              </a:defRPr>
            </a:lvl2pPr>
            <a:lvl3pPr>
              <a:buFont typeface="Wingdings" charset="2"/>
              <a:buChar char="§"/>
              <a:defRPr sz="2000">
                <a:solidFill>
                  <a:schemeClr val="accent5"/>
                </a:solidFill>
                <a:latin typeface="Arial"/>
              </a:defRPr>
            </a:lvl3pPr>
            <a:lvl4pPr>
              <a:buFont typeface="Wingdings" charset="2"/>
              <a:buChar char="§"/>
              <a:defRPr sz="1800">
                <a:latin typeface="Arial"/>
              </a:defRPr>
            </a:lvl4pPr>
            <a:lvl5pPr>
              <a:buFont typeface="Wingdings" charset="2"/>
              <a:buChar char="§"/>
              <a:defRPr sz="1600">
                <a:solidFill>
                  <a:schemeClr val="accent1"/>
                </a:solidFill>
                <a:latin typeface="Aria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4999452"/>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23648"/>
          </a:xfrm>
          <a:prstGeom prst="rect">
            <a:avLst/>
          </a:prstGeom>
        </p:spPr>
        <p:txBody>
          <a:bodyPr/>
          <a:lstStyle>
            <a:lvl1pPr>
              <a:defRPr>
                <a:latin typeface="Arial"/>
              </a:defRPr>
            </a:lvl1pPr>
          </a:lstStyle>
          <a:p>
            <a:r>
              <a:rPr lang="en-US" dirty="0"/>
              <a:t>Click to edit Master title style</a:t>
            </a:r>
          </a:p>
        </p:txBody>
      </p:sp>
      <p:sp>
        <p:nvSpPr>
          <p:cNvPr id="3" name="Subtitle 2"/>
          <p:cNvSpPr>
            <a:spLocks noGrp="1"/>
          </p:cNvSpPr>
          <p:nvPr>
            <p:ph type="subTitle" idx="1"/>
          </p:nvPr>
        </p:nvSpPr>
        <p:spPr>
          <a:xfrm>
            <a:off x="457200" y="1197429"/>
            <a:ext cx="8229600" cy="4441371"/>
          </a:xfrm>
          <a:prstGeom prst="rect">
            <a:avLst/>
          </a:prstGeom>
        </p:spPr>
        <p:txBody>
          <a:bodyPr>
            <a:normAutofit/>
          </a:bodyPr>
          <a:lstStyle>
            <a:lvl1pPr marL="0" indent="0" algn="l">
              <a:buNone/>
              <a:defRPr sz="2800">
                <a:solidFill>
                  <a:schemeClr val="accent2"/>
                </a:solidFill>
                <a:latin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64748584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2"/>
          <p:cNvSpPr>
            <a:spLocks noGrp="1"/>
          </p:cNvSpPr>
          <p:nvPr>
            <p:ph idx="13"/>
          </p:nvPr>
        </p:nvSpPr>
        <p:spPr>
          <a:xfrm>
            <a:off x="457200" y="1079500"/>
            <a:ext cx="4038600" cy="5046663"/>
          </a:xfrm>
          <a:prstGeom prst="rect">
            <a:avLst/>
          </a:prstGeom>
        </p:spPr>
        <p:txBody>
          <a:bodyPr/>
          <a:lstStyle>
            <a:lvl1pPr>
              <a:buFont typeface="Wingdings" charset="2"/>
              <a:buChar char="§"/>
              <a:defRPr sz="2800">
                <a:solidFill>
                  <a:schemeClr val="accent1"/>
                </a:solidFill>
                <a:latin typeface="Arial"/>
              </a:defRPr>
            </a:lvl1pPr>
            <a:lvl2pPr>
              <a:buFont typeface="Wingdings" charset="2"/>
              <a:buChar char="§"/>
              <a:defRPr sz="2400">
                <a:solidFill>
                  <a:schemeClr val="accent2"/>
                </a:solidFill>
                <a:latin typeface="Arial"/>
              </a:defRPr>
            </a:lvl2pPr>
            <a:lvl3pPr>
              <a:buFont typeface="Wingdings" charset="2"/>
              <a:buChar char="§"/>
              <a:defRPr sz="2000">
                <a:solidFill>
                  <a:schemeClr val="accent5"/>
                </a:solidFill>
                <a:latin typeface="Arial"/>
              </a:defRPr>
            </a:lvl3pPr>
            <a:lvl4pPr>
              <a:buFont typeface="Wingdings" charset="2"/>
              <a:buChar char="§"/>
              <a:defRPr sz="1800">
                <a:latin typeface="Arial"/>
              </a:defRPr>
            </a:lvl4pPr>
            <a:lvl5pPr>
              <a:buFont typeface="Wingdings" charset="2"/>
              <a:buChar char="§"/>
              <a:defRPr sz="1600">
                <a:solidFill>
                  <a:schemeClr val="accent1"/>
                </a:solidFill>
                <a:latin typeface="Aria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p:cNvSpPr>
            <a:spLocks noGrp="1"/>
          </p:cNvSpPr>
          <p:nvPr>
            <p:ph type="title"/>
          </p:nvPr>
        </p:nvSpPr>
        <p:spPr>
          <a:xfrm>
            <a:off x="457200" y="274638"/>
            <a:ext cx="8229600" cy="532719"/>
          </a:xfrm>
          <a:prstGeom prst="rect">
            <a:avLst/>
          </a:prstGeom>
        </p:spPr>
        <p:txBody>
          <a:bodyPr/>
          <a:lstStyle>
            <a:lvl1pPr>
              <a:defRPr>
                <a:latin typeface="Arial"/>
              </a:defRPr>
            </a:lvl1pPr>
          </a:lstStyle>
          <a:p>
            <a:r>
              <a:rPr lang="en-US" dirty="0"/>
              <a:t>Click to edit Master title style</a:t>
            </a:r>
          </a:p>
        </p:txBody>
      </p:sp>
      <p:sp>
        <p:nvSpPr>
          <p:cNvPr id="10" name="Content Placeholder 2"/>
          <p:cNvSpPr>
            <a:spLocks noGrp="1"/>
          </p:cNvSpPr>
          <p:nvPr>
            <p:ph idx="14"/>
          </p:nvPr>
        </p:nvSpPr>
        <p:spPr>
          <a:xfrm>
            <a:off x="4648200" y="1079500"/>
            <a:ext cx="4038600" cy="5046663"/>
          </a:xfrm>
          <a:prstGeom prst="rect">
            <a:avLst/>
          </a:prstGeom>
        </p:spPr>
        <p:txBody>
          <a:bodyPr/>
          <a:lstStyle>
            <a:lvl1pPr>
              <a:buFont typeface="Wingdings" charset="2"/>
              <a:buChar char="§"/>
              <a:defRPr sz="2800">
                <a:solidFill>
                  <a:schemeClr val="accent1"/>
                </a:solidFill>
                <a:latin typeface="Arial"/>
              </a:defRPr>
            </a:lvl1pPr>
            <a:lvl2pPr>
              <a:buFont typeface="Wingdings" charset="2"/>
              <a:buChar char="§"/>
              <a:defRPr sz="2400">
                <a:solidFill>
                  <a:schemeClr val="accent2"/>
                </a:solidFill>
                <a:latin typeface="Arial"/>
              </a:defRPr>
            </a:lvl2pPr>
            <a:lvl3pPr>
              <a:buFont typeface="Wingdings" charset="2"/>
              <a:buChar char="§"/>
              <a:defRPr sz="2000">
                <a:solidFill>
                  <a:schemeClr val="accent5"/>
                </a:solidFill>
                <a:latin typeface="Arial"/>
              </a:defRPr>
            </a:lvl3pPr>
            <a:lvl4pPr>
              <a:buFont typeface="Wingdings" charset="2"/>
              <a:buChar char="§"/>
              <a:defRPr sz="1800">
                <a:latin typeface="Arial"/>
              </a:defRPr>
            </a:lvl4pPr>
            <a:lvl5pPr>
              <a:buFont typeface="Wingdings" charset="2"/>
              <a:buChar char="§"/>
              <a:defRPr sz="1600">
                <a:solidFill>
                  <a:schemeClr val="accent1"/>
                </a:solidFill>
                <a:latin typeface="Aria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730542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pPr/>
              <a:t>‹#›</a:t>
            </a:fld>
            <a:endParaRPr lang="en-US" altLang="en-US"/>
          </a:p>
        </p:txBody>
      </p:sp>
    </p:spTree>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23648"/>
          </a:xfrm>
          <a:prstGeom prst="rect">
            <a:avLst/>
          </a:prstGeom>
        </p:spPr>
        <p:txBody>
          <a:bodyPr/>
          <a:lstStyle>
            <a:lvl1pPr>
              <a:defRPr>
                <a:latin typeface="Arial"/>
              </a:defRPr>
            </a:lvl1pPr>
          </a:lstStyle>
          <a:p>
            <a:r>
              <a:rPr lang="en-US" dirty="0"/>
              <a:t>Click to edit Master title style</a:t>
            </a:r>
          </a:p>
        </p:txBody>
      </p:sp>
      <p:sp>
        <p:nvSpPr>
          <p:cNvPr id="3" name="Text Placeholder 2"/>
          <p:cNvSpPr>
            <a:spLocks noGrp="1"/>
          </p:cNvSpPr>
          <p:nvPr>
            <p:ph type="body" idx="1"/>
          </p:nvPr>
        </p:nvSpPr>
        <p:spPr>
          <a:xfrm>
            <a:off x="457200" y="1170214"/>
            <a:ext cx="4040188" cy="1004661"/>
          </a:xfrm>
          <a:prstGeom prst="rect">
            <a:avLst/>
          </a:prstGeom>
        </p:spPr>
        <p:txBody>
          <a:bodyPr anchor="t"/>
          <a:lstStyle>
            <a:lvl1pPr marL="0" indent="0">
              <a:buNone/>
              <a:defRPr sz="2400" b="0">
                <a:solidFill>
                  <a:srgbClr val="606060"/>
                </a:solidFill>
                <a:latin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5" name="Text Placeholder 4"/>
          <p:cNvSpPr>
            <a:spLocks noGrp="1"/>
          </p:cNvSpPr>
          <p:nvPr>
            <p:ph type="body" sz="quarter" idx="3"/>
          </p:nvPr>
        </p:nvSpPr>
        <p:spPr>
          <a:xfrm>
            <a:off x="4645025" y="1170214"/>
            <a:ext cx="4041775" cy="1004661"/>
          </a:xfrm>
          <a:prstGeom prst="rect">
            <a:avLst/>
          </a:prstGeom>
        </p:spPr>
        <p:txBody>
          <a:bodyPr anchor="t"/>
          <a:lstStyle>
            <a:lvl1pPr marL="0" indent="0">
              <a:buNone/>
              <a:defRPr sz="2400" b="0">
                <a:solidFill>
                  <a:srgbClr val="606060"/>
                </a:solidFill>
                <a:latin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1" name="Picture Placeholder 10"/>
          <p:cNvSpPr>
            <a:spLocks noGrp="1"/>
          </p:cNvSpPr>
          <p:nvPr>
            <p:ph type="pic" sz="quarter" idx="13"/>
          </p:nvPr>
        </p:nvSpPr>
        <p:spPr>
          <a:xfrm>
            <a:off x="457200" y="2174875"/>
            <a:ext cx="4040188" cy="3903663"/>
          </a:xfrm>
          <a:prstGeom prst="rect">
            <a:avLst/>
          </a:prstGeom>
        </p:spPr>
        <p:txBody>
          <a:bodyPr vert="horz"/>
          <a:lstStyle>
            <a:lvl1pPr>
              <a:buFont typeface="Wingdings" charset="2"/>
              <a:buChar char="§"/>
              <a:defRPr>
                <a:solidFill>
                  <a:srgbClr val="606060"/>
                </a:solidFill>
                <a:latin typeface="Arial"/>
              </a:defRPr>
            </a:lvl1pPr>
          </a:lstStyle>
          <a:p>
            <a:endParaRPr lang="en-US" dirty="0"/>
          </a:p>
        </p:txBody>
      </p:sp>
      <p:sp>
        <p:nvSpPr>
          <p:cNvPr id="12" name="Picture Placeholder 10"/>
          <p:cNvSpPr>
            <a:spLocks noGrp="1"/>
          </p:cNvSpPr>
          <p:nvPr>
            <p:ph type="pic" sz="quarter" idx="14"/>
          </p:nvPr>
        </p:nvSpPr>
        <p:spPr>
          <a:xfrm>
            <a:off x="4649788" y="2174875"/>
            <a:ext cx="4040188" cy="3903663"/>
          </a:xfrm>
          <a:prstGeom prst="rect">
            <a:avLst/>
          </a:prstGeom>
        </p:spPr>
        <p:txBody>
          <a:bodyPr vert="horz"/>
          <a:lstStyle>
            <a:lvl1pPr>
              <a:buFont typeface="Wingdings" charset="2"/>
              <a:buChar char="§"/>
              <a:defRPr>
                <a:solidFill>
                  <a:srgbClr val="606060"/>
                </a:solidFill>
                <a:latin typeface="Arial"/>
              </a:defRPr>
            </a:lvl1pPr>
          </a:lstStyle>
          <a:p>
            <a:endParaRPr lang="en-US" dirty="0"/>
          </a:p>
        </p:txBody>
      </p:sp>
    </p:spTree>
    <p:extLst>
      <p:ext uri="{BB962C8B-B14F-4D97-AF65-F5344CB8AC3E}">
        <p14:creationId xmlns:p14="http://schemas.microsoft.com/office/powerpoint/2010/main" val="128438292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23648"/>
          </a:xfrm>
          <a:prstGeom prst="rect">
            <a:avLst/>
          </a:prstGeom>
        </p:spPr>
        <p:txBody>
          <a:bodyPr/>
          <a:lstStyle>
            <a:lvl1pPr>
              <a:defRPr>
                <a:latin typeface="Arial"/>
              </a:defRPr>
            </a:lvl1pPr>
          </a:lstStyle>
          <a:p>
            <a:r>
              <a:rPr lang="en-US" dirty="0"/>
              <a:t>Click to edit Master title style</a:t>
            </a:r>
          </a:p>
        </p:txBody>
      </p:sp>
    </p:spTree>
    <p:extLst>
      <p:ext uri="{BB962C8B-B14F-4D97-AF65-F5344CB8AC3E}">
        <p14:creationId xmlns:p14="http://schemas.microsoft.com/office/powerpoint/2010/main" val="3756813581"/>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Rectangle 4"/>
          <p:cNvSpPr/>
          <p:nvPr userDrawn="1"/>
        </p:nvSpPr>
        <p:spPr>
          <a:xfrm>
            <a:off x="4254500" y="117929"/>
            <a:ext cx="4889500" cy="952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FFFFFF"/>
              </a:solidFill>
              <a:latin typeface="Arial"/>
            </a:endParaRPr>
          </a:p>
        </p:txBody>
      </p:sp>
    </p:spTree>
    <p:extLst>
      <p:ext uri="{BB962C8B-B14F-4D97-AF65-F5344CB8AC3E}">
        <p14:creationId xmlns:p14="http://schemas.microsoft.com/office/powerpoint/2010/main" val="256587941"/>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userDrawn="1"/>
        </p:nvSpPr>
        <p:spPr>
          <a:xfrm>
            <a:off x="4254500" y="117929"/>
            <a:ext cx="4889500" cy="9525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FFFFFF"/>
              </a:solidFill>
              <a:latin typeface="Arial"/>
            </a:endParaRPr>
          </a:p>
        </p:txBody>
      </p:sp>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atin typeface="Arial"/>
              </a:defRPr>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atin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atin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Tree>
    <p:extLst>
      <p:ext uri="{BB962C8B-B14F-4D97-AF65-F5344CB8AC3E}">
        <p14:creationId xmlns:p14="http://schemas.microsoft.com/office/powerpoint/2010/main" val="700729064"/>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8" name="Title 1"/>
          <p:cNvSpPr>
            <a:spLocks noGrp="1"/>
          </p:cNvSpPr>
          <p:nvPr>
            <p:ph type="title"/>
          </p:nvPr>
        </p:nvSpPr>
        <p:spPr>
          <a:xfrm>
            <a:off x="457200" y="274638"/>
            <a:ext cx="8229600" cy="532719"/>
          </a:xfrm>
        </p:spPr>
        <p:txBody>
          <a:bodyPr/>
          <a:lstStyle>
            <a:lvl1pPr>
              <a:defRPr>
                <a:latin typeface="Arial"/>
              </a:defRPr>
            </a:lvl1pPr>
          </a:lstStyle>
          <a:p>
            <a:r>
              <a:rPr lang="en-US" dirty="0"/>
              <a:t>Click to edit Master title style</a:t>
            </a:r>
          </a:p>
        </p:txBody>
      </p:sp>
      <p:sp>
        <p:nvSpPr>
          <p:cNvPr id="6" name="Text Placeholder 2"/>
          <p:cNvSpPr>
            <a:spLocks noGrp="1"/>
          </p:cNvSpPr>
          <p:nvPr>
            <p:ph idx="1" hasCustomPrompt="1"/>
          </p:nvPr>
        </p:nvSpPr>
        <p:spPr>
          <a:xfrm>
            <a:off x="457200" y="1161143"/>
            <a:ext cx="8229600" cy="4525963"/>
          </a:xfrm>
          <a:prstGeom prst="rect">
            <a:avLst/>
          </a:prstGeom>
        </p:spPr>
        <p:txBody>
          <a:bodyPr vert="horz" lIns="91440" tIns="45720" rIns="91440" bIns="45720" rtlCol="0">
            <a:normAutofit/>
          </a:bodyPr>
          <a:lstStyle>
            <a:lvl1pPr marL="342900" marR="0" indent="-342900" algn="l" defTabSz="457200" rtl="0" eaLnBrk="1" fontAlgn="auto" latinLnBrk="0" hangingPunct="1">
              <a:lnSpc>
                <a:spcPct val="100000"/>
              </a:lnSpc>
              <a:spcBef>
                <a:spcPct val="20000"/>
              </a:spcBef>
              <a:spcAft>
                <a:spcPts val="0"/>
              </a:spcAft>
              <a:buClr>
                <a:srgbClr val="585858"/>
              </a:buClr>
              <a:buSzTx/>
              <a:buFont typeface="Wingdings" charset="2"/>
              <a:buChar char="§"/>
              <a:tabLst/>
              <a:defRPr>
                <a:latin typeface="Arial"/>
              </a:defRPr>
            </a:lvl1pPr>
            <a:lvl2pPr>
              <a:defRPr>
                <a:latin typeface="Arial"/>
              </a:defRPr>
            </a:lvl2pPr>
            <a:lvl3pPr>
              <a:defRPr>
                <a:latin typeface="Arial"/>
              </a:defRPr>
            </a:lvl3pPr>
          </a:lstStyle>
          <a:p>
            <a:pPr marL="342900" marR="0" lvl="0" indent="-342900" algn="l" defTabSz="457200" rtl="0" eaLnBrk="1" fontAlgn="auto" latinLnBrk="0" hangingPunct="1">
              <a:lnSpc>
                <a:spcPct val="100000"/>
              </a:lnSpc>
              <a:spcBef>
                <a:spcPct val="20000"/>
              </a:spcBef>
              <a:spcAft>
                <a:spcPts val="0"/>
              </a:spcAft>
              <a:buClr>
                <a:srgbClr val="585858"/>
              </a:buClr>
              <a:buSzTx/>
              <a:buFont typeface="Wingdings" charset="2"/>
              <a:buChar char="§"/>
              <a:tabLst/>
              <a:defRPr/>
            </a:pPr>
            <a:r>
              <a:rPr kumimoji="0" lang="en-US" sz="2800" b="0" i="0" u="none" strike="noStrike" kern="1200" cap="none" spc="0" normalizeH="0" baseline="0" noProof="0" dirty="0">
                <a:ln>
                  <a:noFill/>
                </a:ln>
                <a:solidFill>
                  <a:srgbClr val="585858"/>
                </a:solidFill>
                <a:effectLst/>
                <a:uLnTx/>
                <a:uFillTx/>
                <a:latin typeface="Arial"/>
                <a:ea typeface="+mn-ea"/>
                <a:cs typeface="+mn-cs"/>
              </a:rPr>
              <a:t>Click to edit Master text styles</a:t>
            </a:r>
          </a:p>
          <a:p>
            <a:pPr marL="742950" marR="0" lvl="1" indent="-285750" algn="l" defTabSz="457200" rtl="0" eaLnBrk="1" fontAlgn="auto" latinLnBrk="0" hangingPunct="1">
              <a:lnSpc>
                <a:spcPct val="100000"/>
              </a:lnSpc>
              <a:spcBef>
                <a:spcPct val="20000"/>
              </a:spcBef>
              <a:spcAft>
                <a:spcPts val="0"/>
              </a:spcAft>
              <a:buClrTx/>
              <a:buSzTx/>
              <a:buFont typeface="Wingdings" charset="2"/>
              <a:buChar char="§"/>
              <a:tabLst/>
              <a:defRPr/>
            </a:pPr>
            <a:r>
              <a:rPr kumimoji="0" lang="en-US" sz="2400" b="0" i="0" u="none" strike="noStrike" kern="1200" cap="none" spc="0" normalizeH="0" baseline="0" noProof="0" dirty="0">
                <a:ln>
                  <a:noFill/>
                </a:ln>
                <a:solidFill>
                  <a:srgbClr val="A1A1A1"/>
                </a:solidFill>
                <a:effectLst/>
                <a:uLnTx/>
                <a:uFillTx/>
                <a:latin typeface="Arial"/>
                <a:ea typeface="+mn-ea"/>
                <a:cs typeface="+mn-cs"/>
              </a:rPr>
              <a:t>Second level</a:t>
            </a:r>
          </a:p>
          <a:p>
            <a:pPr marL="1143000" marR="0" lvl="2" indent="-228600" algn="l" defTabSz="457200" rtl="0" eaLnBrk="1" fontAlgn="auto" latinLnBrk="0" hangingPunct="1">
              <a:lnSpc>
                <a:spcPct val="100000"/>
              </a:lnSpc>
              <a:spcBef>
                <a:spcPct val="20000"/>
              </a:spcBef>
              <a:spcAft>
                <a:spcPts val="0"/>
              </a:spcAft>
              <a:buClrTx/>
              <a:buSzTx/>
              <a:buFont typeface="Wingdings" charset="2"/>
              <a:buChar char="§"/>
              <a:tabLst/>
              <a:defRPr/>
            </a:pPr>
            <a:r>
              <a:rPr kumimoji="0" lang="en-US" sz="2000" b="0" i="0" u="none" strike="noStrike" kern="1200" cap="none" spc="0" normalizeH="0" baseline="0" noProof="0" dirty="0">
                <a:ln>
                  <a:noFill/>
                </a:ln>
                <a:solidFill>
                  <a:srgbClr val="000000"/>
                </a:solidFill>
                <a:effectLst/>
                <a:uLnTx/>
                <a:uFillTx/>
                <a:latin typeface="Arial"/>
                <a:ea typeface="+mn-ea"/>
                <a:cs typeface="+mn-cs"/>
              </a:rPr>
              <a:t>Third level</a:t>
            </a:r>
          </a:p>
        </p:txBody>
      </p:sp>
    </p:spTree>
    <p:extLst>
      <p:ext uri="{BB962C8B-B14F-4D97-AF65-F5344CB8AC3E}">
        <p14:creationId xmlns:p14="http://schemas.microsoft.com/office/powerpoint/2010/main" val="634875511"/>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457200" y="1197429"/>
            <a:ext cx="8229600" cy="4441371"/>
          </a:xfrm>
          <a:prstGeom prst="rect">
            <a:avLst/>
          </a:prstGeom>
        </p:spPr>
        <p:txBody>
          <a:bodyPr>
            <a:normAutofit/>
          </a:bodyPr>
          <a:lstStyle>
            <a:lvl1pPr marL="0" indent="0" algn="l">
              <a:buNone/>
              <a:defRPr sz="2400">
                <a:solidFill>
                  <a:schemeClr val="accent2"/>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8" name="Title 1"/>
          <p:cNvSpPr>
            <a:spLocks noGrp="1"/>
          </p:cNvSpPr>
          <p:nvPr>
            <p:ph type="title"/>
          </p:nvPr>
        </p:nvSpPr>
        <p:spPr>
          <a:xfrm>
            <a:off x="457200" y="274638"/>
            <a:ext cx="8229600" cy="532719"/>
          </a:xfrm>
        </p:spPr>
        <p:txBody>
          <a:bodyPr/>
          <a:lstStyle>
            <a:lvl1pPr>
              <a:defRPr>
                <a:latin typeface="Arial"/>
              </a:defRPr>
            </a:lvl1pPr>
          </a:lstStyle>
          <a:p>
            <a:r>
              <a:rPr lang="en-US" dirty="0"/>
              <a:t>Click to edit Master title style</a:t>
            </a:r>
          </a:p>
        </p:txBody>
      </p:sp>
    </p:spTree>
    <p:extLst>
      <p:ext uri="{BB962C8B-B14F-4D97-AF65-F5344CB8AC3E}">
        <p14:creationId xmlns:p14="http://schemas.microsoft.com/office/powerpoint/2010/main" val="334334518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_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1792288" y="1137557"/>
            <a:ext cx="5486400" cy="4114800"/>
          </a:xfrm>
          <a:prstGeom prst="rect">
            <a:avLst/>
          </a:prstGeom>
        </p:spPr>
        <p:txBody>
          <a:bodyPr/>
          <a:lstStyle>
            <a:lvl1pPr marL="0" indent="0">
              <a:buNone/>
              <a:defRPr sz="3200">
                <a:latin typeface="Arial"/>
                <a:cs typeface="Aria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252357"/>
            <a:ext cx="5486400" cy="804862"/>
          </a:xfrm>
          <a:prstGeom prst="rect">
            <a:avLst/>
          </a:prstGeom>
        </p:spPr>
        <p:txBody>
          <a:bodyPr/>
          <a:lstStyle>
            <a:lvl1pPr marL="0" indent="0">
              <a:buNone/>
              <a:defRPr sz="1400">
                <a:latin typeface="Arial"/>
                <a:cs typeface="Aria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8" name="Title 1"/>
          <p:cNvSpPr>
            <a:spLocks noGrp="1"/>
          </p:cNvSpPr>
          <p:nvPr>
            <p:ph type="title"/>
          </p:nvPr>
        </p:nvSpPr>
        <p:spPr>
          <a:xfrm>
            <a:off x="457200" y="274638"/>
            <a:ext cx="8229600" cy="532719"/>
          </a:xfrm>
        </p:spPr>
        <p:txBody>
          <a:bodyPr/>
          <a:lstStyle>
            <a:lvl1pPr>
              <a:defRPr>
                <a:latin typeface="Arial"/>
              </a:defRPr>
            </a:lvl1pPr>
          </a:lstStyle>
          <a:p>
            <a:r>
              <a:rPr lang="en-US" dirty="0"/>
              <a:t>Click to edit Master title style</a:t>
            </a:r>
          </a:p>
        </p:txBody>
      </p:sp>
    </p:spTree>
    <p:extLst>
      <p:ext uri="{BB962C8B-B14F-4D97-AF65-F5344CB8AC3E}">
        <p14:creationId xmlns:p14="http://schemas.microsoft.com/office/powerpoint/2010/main" val="173308204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a:defRPr>
            </a:lvl1pPr>
          </a:lstStyle>
          <a:p>
            <a:r>
              <a:rPr lang="en-US" dirty="0"/>
              <a:t>Click to edit Master title style</a:t>
            </a:r>
          </a:p>
        </p:txBody>
      </p:sp>
      <p:sp>
        <p:nvSpPr>
          <p:cNvPr id="7" name="Picture Placeholder 2"/>
          <p:cNvSpPr>
            <a:spLocks noGrp="1"/>
          </p:cNvSpPr>
          <p:nvPr>
            <p:ph type="pic" idx="1"/>
          </p:nvPr>
        </p:nvSpPr>
        <p:spPr>
          <a:xfrm>
            <a:off x="3316288" y="1070426"/>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8" name="Text Placeholder 3"/>
          <p:cNvSpPr>
            <a:spLocks noGrp="1"/>
          </p:cNvSpPr>
          <p:nvPr>
            <p:ph type="body" sz="half" idx="2"/>
          </p:nvPr>
        </p:nvSpPr>
        <p:spPr>
          <a:xfrm>
            <a:off x="3316288" y="5185226"/>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3"/>
          <p:cNvSpPr>
            <a:spLocks noGrp="1"/>
          </p:cNvSpPr>
          <p:nvPr>
            <p:ph type="body" sz="half" idx="10"/>
          </p:nvPr>
        </p:nvSpPr>
        <p:spPr>
          <a:xfrm>
            <a:off x="457201" y="1070426"/>
            <a:ext cx="2859088" cy="49196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0864088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7" name="Rectangle 6"/>
          <p:cNvSpPr/>
          <p:nvPr userDrawn="1"/>
        </p:nvSpPr>
        <p:spPr>
          <a:xfrm>
            <a:off x="3184071" y="145143"/>
            <a:ext cx="5959929" cy="77107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defTabSz="457200"/>
            <a:endParaRPr lang="en-US" dirty="0">
              <a:solidFill>
                <a:srgbClr val="FFFFFF"/>
              </a:solidFill>
              <a:latin typeface="Arial"/>
            </a:endParaRPr>
          </a:p>
        </p:txBody>
      </p:sp>
    </p:spTree>
    <p:extLst>
      <p:ext uri="{BB962C8B-B14F-4D97-AF65-F5344CB8AC3E}">
        <p14:creationId xmlns:p14="http://schemas.microsoft.com/office/powerpoint/2010/main" val="3558354292"/>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52833078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pPr/>
              <a:t>‹#›</a:t>
            </a:fld>
            <a:endParaRPr lang="en-US" altLang="en-US"/>
          </a:p>
        </p:txBody>
      </p:sp>
    </p:spTree>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08626753"/>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792073927"/>
      </p:ext>
    </p:extLst>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76813583"/>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92685609"/>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15252787"/>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901690549"/>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500113194"/>
      </p:ext>
    </p:extLst>
  </p:cSld>
  <p:clrMapOvr>
    <a:masterClrMapping/>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010437132"/>
      </p:ext>
    </p:extLst>
  </p:cSld>
  <p:clrMapOvr>
    <a:masterClrMapping/>
  </p:clrMapOvr>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72594476"/>
      </p:ext>
    </p:extLst>
  </p:cSld>
  <p:clrMapOvr>
    <a:masterClrMapping/>
  </p:clrMapOvr>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607013786"/>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pPr/>
              <a:t>‹#›</a:t>
            </a:fld>
            <a:endParaRPr lang="en-US" altLang="en-US"/>
          </a:p>
        </p:txBody>
      </p:sp>
    </p:spTree>
  </p:cSld>
  <p:clrMapOvr>
    <a:masterClrMapping/>
  </p:clrMapOvr>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a:lstStyle/>
          <a:p>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a:lstStyle/>
          <a:p>
            <a:pPr>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0"/>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0"/>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40" tIns="45720" rIns="91440" bIns="45720" numCol="1" anchor="b" anchorCtr="0" compatLnSpc="1">
            <a:prstTxWarp prst="textNoShape">
              <a:avLst/>
            </a:prstTxWarp>
          </a:bodyPr>
          <a:lstStyle>
            <a:lvl1pPr>
              <a:defRPr sz="1200">
                <a:latin typeface="Garamond" pitchFamily="18" charset="0"/>
              </a:defRPr>
            </a:lvl1pPr>
          </a:lstStyle>
          <a:p>
            <a:endParaRPr lang="en-US" altLang="en-US">
              <a:solidFill>
                <a:srgbClr val="000000"/>
              </a:solidFill>
            </a:endParaRPr>
          </a:p>
        </p:txBody>
      </p:sp>
      <p:sp>
        <p:nvSpPr>
          <p:cNvPr id="8" name="Rectangle 5"/>
          <p:cNvSpPr>
            <a:spLocks noGrp="1" noChangeArrowheads="1"/>
          </p:cNvSpPr>
          <p:nvPr>
            <p:ph type="ftr" sz="quarter" idx="11"/>
          </p:nvPr>
        </p:nvSpPr>
        <p:spPr>
          <a:xfrm>
            <a:off x="3124200"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91700649"/>
      </p:ext>
    </p:extLst>
  </p:cSld>
  <p:clrMapOvr>
    <a:masterClrMapping/>
  </p:clrMapOvr>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6690191"/>
      </p:ext>
    </p:extLst>
  </p:cSld>
  <p:clrMapOvr>
    <a:masterClrMapping/>
  </p:clrMapOvr>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145754154"/>
      </p:ext>
    </p:extLst>
  </p:cSld>
  <p:clrMapOvr>
    <a:masterClrMapping/>
  </p:clrMapOvr>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447945867"/>
      </p:ext>
    </p:extLst>
  </p:cSld>
  <p:clrMapOvr>
    <a:masterClrMapping/>
  </p:clrMapOvr>
  <p:transition/>
</p:sldLayout>
</file>

<file path=ppt/slideLayouts/slideLayout8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17637371"/>
      </p:ext>
    </p:extLst>
  </p:cSld>
  <p:clrMapOvr>
    <a:masterClrMapping/>
  </p:clrMapOvr>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036877408"/>
      </p:ext>
    </p:extLst>
  </p:cSld>
  <p:clrMapOvr>
    <a:masterClrMapping/>
  </p:clrMapOvr>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209029212"/>
      </p:ext>
    </p:extLst>
  </p:cSld>
  <p:clrMapOvr>
    <a:masterClrMapping/>
  </p:clrMapOvr>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538838355"/>
      </p:ext>
    </p:extLst>
  </p:cSld>
  <p:clrMapOvr>
    <a:masterClrMapping/>
  </p:clrMapOvr>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945256693"/>
      </p:ext>
    </p:extLst>
  </p:cSld>
  <p:clrMapOvr>
    <a:masterClrMapping/>
  </p:clrMapOvr>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F44DDA66-0DFC-412A-A4B0-EFE91F0913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298130625"/>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pPr/>
              <a:t>‹#›</a:t>
            </a:fld>
            <a:endParaRPr lang="en-US" altLang="en-US"/>
          </a:p>
        </p:txBody>
      </p:sp>
    </p:spTree>
  </p:cSld>
  <p:clrMapOvr>
    <a:masterClrMapping/>
  </p:clrMapOvr>
  <p:transition/>
</p:sldLayout>
</file>

<file path=ppt/slideLayouts/slideLayout9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86550" y="152400"/>
            <a:ext cx="2152650" cy="6096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228600" y="152400"/>
            <a:ext cx="6305550" cy="6096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4D1F9A79-97CD-456A-8962-B51E5744B9C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811494368"/>
      </p:ext>
    </p:extLst>
  </p:cSld>
  <p:clrMapOvr>
    <a:masterClrMapping/>
  </p:clrMapOvr>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Freeform 3"/>
          <p:cNvSpPr>
            <a:spLocks noChangeArrowheads="1"/>
          </p:cNvSpPr>
          <p:nvPr/>
        </p:nvSpPr>
        <p:spPr bwMode="auto">
          <a:xfrm>
            <a:off x="457200" y="1123950"/>
            <a:ext cx="8229600" cy="914400"/>
          </a:xfrm>
          <a:custGeom>
            <a:avLst/>
            <a:gdLst/>
            <a:ahLst/>
            <a:cxnLst>
              <a:cxn ang="0">
                <a:pos x="0" y="1000"/>
              </a:cxn>
              <a:cxn ang="0">
                <a:pos x="0" y="0"/>
              </a:cxn>
              <a:cxn ang="0">
                <a:pos x="1000" y="0"/>
              </a:cxn>
            </a:cxnLst>
            <a:rect l="0" t="0" r="r" b="b"/>
            <a:pathLst>
              <a:path w="1000" h="1000">
                <a:moveTo>
                  <a:pt x="0" y="1000"/>
                </a:moveTo>
                <a:lnTo>
                  <a:pt x="0" y="0"/>
                </a:lnTo>
                <a:lnTo>
                  <a:pt x="1000" y="0"/>
                </a:lnTo>
              </a:path>
            </a:pathLst>
          </a:custGeom>
          <a:noFill/>
          <a:ln w="25400" cap="flat" cmpd="sng">
            <a:solidFill>
              <a:schemeClr val="accent1"/>
            </a:solidFill>
            <a:prstDash val="solid"/>
            <a:miter lim="800000"/>
            <a:headEnd/>
            <a:tailEnd/>
          </a:ln>
        </p:spPr>
        <p:txBody>
          <a:bodyPr lIns="91425" tIns="45713" rIns="91425" bIns="45713"/>
          <a:lstStyle/>
          <a:p>
            <a:pPr defTabSz="914259"/>
            <a:endParaRPr lang="en-US">
              <a:solidFill>
                <a:srgbClr val="000000"/>
              </a:solidFill>
              <a:latin typeface="Tahoma"/>
            </a:endParaRPr>
          </a:p>
        </p:txBody>
      </p:sp>
      <p:sp>
        <p:nvSpPr>
          <p:cNvPr id="5" name="Line 8"/>
          <p:cNvSpPr>
            <a:spLocks noChangeShapeType="1"/>
          </p:cNvSpPr>
          <p:nvPr/>
        </p:nvSpPr>
        <p:spPr bwMode="auto">
          <a:xfrm>
            <a:off x="457200" y="3371850"/>
            <a:ext cx="8229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6" name="Line 10"/>
          <p:cNvSpPr>
            <a:spLocks noChangeShapeType="1"/>
          </p:cNvSpPr>
          <p:nvPr userDrawn="1"/>
        </p:nvSpPr>
        <p:spPr bwMode="auto">
          <a:xfrm>
            <a:off x="8686800" y="2457450"/>
            <a:ext cx="0" cy="914400"/>
          </a:xfrm>
          <a:prstGeom prst="line">
            <a:avLst/>
          </a:prstGeom>
          <a:noFill/>
          <a:ln w="2540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101378" name="Rectangle 2"/>
          <p:cNvSpPr>
            <a:spLocks noGrp="1" noChangeArrowheads="1"/>
          </p:cNvSpPr>
          <p:nvPr>
            <p:ph type="ctrTitle"/>
          </p:nvPr>
        </p:nvSpPr>
        <p:spPr>
          <a:xfrm>
            <a:off x="685800" y="1524001"/>
            <a:ext cx="7924800" cy="1752600"/>
          </a:xfrm>
        </p:spPr>
        <p:txBody>
          <a:bodyPr/>
          <a:lstStyle>
            <a:lvl1pPr>
              <a:defRPr sz="4800"/>
            </a:lvl1pPr>
          </a:lstStyle>
          <a:p>
            <a:r>
              <a:rPr lang="en-US" altLang="en-US"/>
              <a:t>Click to edit Master title style</a:t>
            </a:r>
          </a:p>
        </p:txBody>
      </p:sp>
      <p:sp>
        <p:nvSpPr>
          <p:cNvPr id="101379" name="Rectangle 3"/>
          <p:cNvSpPr>
            <a:spLocks noGrp="1" noChangeArrowheads="1"/>
          </p:cNvSpPr>
          <p:nvPr>
            <p:ph type="subTitle" idx="1"/>
          </p:nvPr>
        </p:nvSpPr>
        <p:spPr>
          <a:xfrm>
            <a:off x="685800" y="3581401"/>
            <a:ext cx="7848600" cy="1752600"/>
          </a:xfrm>
        </p:spPr>
        <p:txBody>
          <a:bodyPr/>
          <a:lstStyle>
            <a:lvl1pPr marL="0" indent="0" algn="ctr">
              <a:buFont typeface="Wingdings" pitchFamily="2" charset="2"/>
              <a:buNone/>
              <a:defRPr/>
            </a:lvl1pPr>
          </a:lstStyle>
          <a:p>
            <a:r>
              <a:rPr lang="en-US" altLang="en-US"/>
              <a:t>Click to edit Master subtitle style</a:t>
            </a:r>
          </a:p>
        </p:txBody>
      </p:sp>
      <p:sp>
        <p:nvSpPr>
          <p:cNvPr id="7" name="Rectangle 4"/>
          <p:cNvSpPr>
            <a:spLocks noGrp="1" noChangeArrowheads="1"/>
          </p:cNvSpPr>
          <p:nvPr>
            <p:ph type="dt" sz="half" idx="10"/>
          </p:nvPr>
        </p:nvSpPr>
        <p:spPr bwMode="auto">
          <a:xfrm>
            <a:off x="457200" y="6243638"/>
            <a:ext cx="2133600" cy="457200"/>
          </a:xfrm>
          <a:prstGeom prst="rect">
            <a:avLst/>
          </a:prstGeom>
          <a:ln>
            <a:miter lim="800000"/>
            <a:headEnd/>
            <a:tailEnd/>
          </a:ln>
        </p:spPr>
        <p:txBody>
          <a:bodyPr vert="horz" wrap="square" lIns="91425" tIns="45713" rIns="91425" bIns="45713" numCol="1" anchor="b" anchorCtr="0" compatLnSpc="1">
            <a:prstTxWarp prst="textNoShape">
              <a:avLst/>
            </a:prstTxWarp>
          </a:bodyPr>
          <a:lstStyle>
            <a:lvl1pPr>
              <a:defRPr sz="1200">
                <a:latin typeface="Garamond" pitchFamily="18" charset="0"/>
              </a:defRPr>
            </a:lvl1pPr>
          </a:lstStyle>
          <a:p>
            <a:pPr defTabSz="914259"/>
            <a:endParaRPr lang="en-US" altLang="en-US">
              <a:solidFill>
                <a:srgbClr val="000000"/>
              </a:solidFill>
            </a:endParaRPr>
          </a:p>
        </p:txBody>
      </p:sp>
      <p:sp>
        <p:nvSpPr>
          <p:cNvPr id="8" name="Rectangle 5"/>
          <p:cNvSpPr>
            <a:spLocks noGrp="1" noChangeArrowheads="1"/>
          </p:cNvSpPr>
          <p:nvPr>
            <p:ph type="ftr" sz="quarter" idx="11"/>
          </p:nvPr>
        </p:nvSpPr>
        <p:spPr>
          <a:xfrm>
            <a:off x="3124201" y="6243638"/>
            <a:ext cx="2895600" cy="457200"/>
          </a:xfrm>
        </p:spPr>
        <p:txBody>
          <a:bodyPr/>
          <a:lstStyle>
            <a:lvl1pPr>
              <a:defRPr/>
            </a:lvl1pPr>
          </a:lstStyle>
          <a:p>
            <a:endParaRPr lang="en-US" altLang="en-US">
              <a:solidFill>
                <a:srgbClr val="000000"/>
              </a:solidFill>
            </a:endParaRPr>
          </a:p>
        </p:txBody>
      </p:sp>
      <p:sp>
        <p:nvSpPr>
          <p:cNvPr id="9" name="Rectangle 6"/>
          <p:cNvSpPr>
            <a:spLocks noGrp="1" noChangeArrowheads="1"/>
          </p:cNvSpPr>
          <p:nvPr>
            <p:ph type="sldNum" sz="quarter" idx="12"/>
          </p:nvPr>
        </p:nvSpPr>
        <p:spPr/>
        <p:txBody>
          <a:bodyPr/>
          <a:lstStyle>
            <a:lvl1pPr>
              <a:defRPr sz="1200"/>
            </a:lvl1pPr>
          </a:lstStyle>
          <a:p>
            <a:fld id="{7341D3D9-3FE8-4025-BF66-8DAB1ABB951F}"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458396810"/>
      </p:ext>
    </p:extLst>
  </p:cSld>
  <p:clrMapOvr>
    <a:masterClrMapping/>
  </p:clrMapOvr>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323594FA-E141-4234-AE05-360401972BE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427678932"/>
      </p:ext>
    </p:extLst>
  </p:cSld>
  <p:clrMapOvr>
    <a:masterClrMapping/>
  </p:clrMapOvr>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3"/>
            <a:ext cx="7772400" cy="1362075"/>
          </a:xfrm>
        </p:spPr>
        <p:txBody>
          <a:bodyPr/>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6"/>
            <a:ext cx="7772400" cy="1500187"/>
          </a:xfrm>
        </p:spPr>
        <p:txBody>
          <a:bodyPr anchor="b"/>
          <a:lstStyle>
            <a:lvl1pPr marL="0" indent="0">
              <a:buNone/>
              <a:defRPr sz="2000"/>
            </a:lvl1pPr>
            <a:lvl2pPr marL="457130" indent="0">
              <a:buNone/>
              <a:defRPr sz="1800"/>
            </a:lvl2pPr>
            <a:lvl3pPr marL="914259" indent="0">
              <a:buNone/>
              <a:defRPr sz="1600"/>
            </a:lvl3pPr>
            <a:lvl4pPr marL="1371390" indent="0">
              <a:buNone/>
              <a:defRPr sz="1400"/>
            </a:lvl4pPr>
            <a:lvl5pPr marL="1828519" indent="0">
              <a:buNone/>
              <a:defRPr sz="1400"/>
            </a:lvl5pPr>
            <a:lvl6pPr marL="2285649" indent="0">
              <a:buNone/>
              <a:defRPr sz="1400"/>
            </a:lvl6pPr>
            <a:lvl7pPr marL="2742780" indent="0">
              <a:buNone/>
              <a:defRPr sz="1400"/>
            </a:lvl7pPr>
            <a:lvl8pPr marL="3199908" indent="0">
              <a:buNone/>
              <a:defRPr sz="1400"/>
            </a:lvl8pPr>
            <a:lvl9pPr marL="3657039" indent="0">
              <a:buNone/>
              <a:defRPr sz="1400"/>
            </a:lvl9pPr>
          </a:lstStyle>
          <a:p>
            <a:pPr lvl="0"/>
            <a:r>
              <a:rPr lang="en-US"/>
              <a:t>Click to edit Master text styles</a:t>
            </a:r>
          </a:p>
        </p:txBody>
      </p:sp>
      <p:sp>
        <p:nvSpPr>
          <p:cNvPr id="4"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5" name="Rectangle 1030"/>
          <p:cNvSpPr>
            <a:spLocks noGrp="1" noChangeArrowheads="1"/>
          </p:cNvSpPr>
          <p:nvPr>
            <p:ph type="sldNum" sz="quarter" idx="11"/>
          </p:nvPr>
        </p:nvSpPr>
        <p:spPr>
          <a:ln/>
        </p:spPr>
        <p:txBody>
          <a:bodyPr/>
          <a:lstStyle>
            <a:lvl1pPr>
              <a:defRPr/>
            </a:lvl1pPr>
          </a:lstStyle>
          <a:p>
            <a:fld id="{C7AC7BA1-BEA2-40AF-9056-44DC8C98568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71486633"/>
      </p:ext>
    </p:extLst>
  </p:cSld>
  <p:clrMapOvr>
    <a:masterClrMapping/>
  </p:clrMapOvr>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2291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4D2BBBE-2A44-4D16-8758-0239282DCC58}"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9542156"/>
      </p:ext>
    </p:extLst>
  </p:cSld>
  <p:clrMapOvr>
    <a:masterClrMapping/>
  </p:clrMapOvr>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130" indent="0">
              <a:buNone/>
              <a:defRPr sz="2000" b="1"/>
            </a:lvl2pPr>
            <a:lvl3pPr marL="914259" indent="0">
              <a:buNone/>
              <a:defRPr sz="1800" b="1"/>
            </a:lvl3pPr>
            <a:lvl4pPr marL="1371390" indent="0">
              <a:buNone/>
              <a:defRPr sz="1600" b="1"/>
            </a:lvl4pPr>
            <a:lvl5pPr marL="1828519" indent="0">
              <a:buNone/>
              <a:defRPr sz="1600" b="1"/>
            </a:lvl5pPr>
            <a:lvl6pPr marL="2285649" indent="0">
              <a:buNone/>
              <a:defRPr sz="1600" b="1"/>
            </a:lvl6pPr>
            <a:lvl7pPr marL="2742780" indent="0">
              <a:buNone/>
              <a:defRPr sz="1600" b="1"/>
            </a:lvl7pPr>
            <a:lvl8pPr marL="3199908" indent="0">
              <a:buNone/>
              <a:defRPr sz="1600" b="1"/>
            </a:lvl8pPr>
            <a:lvl9pPr marL="365703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8" name="Rectangle 1030"/>
          <p:cNvSpPr>
            <a:spLocks noGrp="1" noChangeArrowheads="1"/>
          </p:cNvSpPr>
          <p:nvPr>
            <p:ph type="sldNum" sz="quarter" idx="11"/>
          </p:nvPr>
        </p:nvSpPr>
        <p:spPr>
          <a:ln/>
        </p:spPr>
        <p:txBody>
          <a:bodyPr/>
          <a:lstStyle>
            <a:lvl1pPr>
              <a:defRPr/>
            </a:lvl1pPr>
          </a:lstStyle>
          <a:p>
            <a:fld id="{D5FD5635-BCCD-45D2-B61E-320731E13B17}"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2439204901"/>
      </p:ext>
    </p:extLst>
  </p:cSld>
  <p:clrMapOvr>
    <a:masterClrMapping/>
  </p:clrMapOvr>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4" name="Rectangle 1030"/>
          <p:cNvSpPr>
            <a:spLocks noGrp="1" noChangeArrowheads="1"/>
          </p:cNvSpPr>
          <p:nvPr>
            <p:ph type="sldNum" sz="quarter" idx="11"/>
          </p:nvPr>
        </p:nvSpPr>
        <p:spPr>
          <a:ln/>
        </p:spPr>
        <p:txBody>
          <a:bodyPr/>
          <a:lstStyle>
            <a:lvl1pPr>
              <a:defRPr/>
            </a:lvl1pPr>
          </a:lstStyle>
          <a:p>
            <a:fld id="{018A7077-2B78-4FB5-8F56-24239751AEF0}"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1791634217"/>
      </p:ext>
    </p:extLst>
  </p:cSld>
  <p:clrMapOvr>
    <a:masterClrMapping/>
  </p:clrMapOvr>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3" name="Rectangle 1030"/>
          <p:cNvSpPr>
            <a:spLocks noGrp="1" noChangeArrowheads="1"/>
          </p:cNvSpPr>
          <p:nvPr>
            <p:ph type="sldNum" sz="quarter" idx="11"/>
          </p:nvPr>
        </p:nvSpPr>
        <p:spPr>
          <a:ln/>
        </p:spPr>
        <p:txBody>
          <a:bodyPr/>
          <a:lstStyle>
            <a:lvl1pPr>
              <a:defRPr/>
            </a:lvl1pPr>
          </a:lstStyle>
          <a:p>
            <a:fld id="{6E86574E-FA2E-425B-A84C-39F9592E9ECB}"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94237537"/>
      </p:ext>
    </p:extLst>
  </p:cSld>
  <p:clrMapOvr>
    <a:masterClrMapping/>
  </p:clrMapOvr>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3"/>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1"/>
            <a:ext cx="3008313" cy="4691063"/>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148CFD0-6DDB-45F0-A989-9F5CE648BC1E}"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3187247826"/>
      </p:ext>
    </p:extLst>
  </p:cSld>
  <p:clrMapOvr>
    <a:masterClrMapping/>
  </p:clrMapOvr>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130" indent="0">
              <a:buNone/>
              <a:defRPr sz="2800"/>
            </a:lvl2pPr>
            <a:lvl3pPr marL="914259" indent="0">
              <a:buNone/>
              <a:defRPr sz="2400"/>
            </a:lvl3pPr>
            <a:lvl4pPr marL="1371390" indent="0">
              <a:buNone/>
              <a:defRPr sz="2000"/>
            </a:lvl4pPr>
            <a:lvl5pPr marL="1828519" indent="0">
              <a:buNone/>
              <a:defRPr sz="2000"/>
            </a:lvl5pPr>
            <a:lvl6pPr marL="2285649" indent="0">
              <a:buNone/>
              <a:defRPr sz="2000"/>
            </a:lvl6pPr>
            <a:lvl7pPr marL="2742780" indent="0">
              <a:buNone/>
              <a:defRPr sz="2000"/>
            </a:lvl7pPr>
            <a:lvl8pPr marL="3199908" indent="0">
              <a:buNone/>
              <a:defRPr sz="2000"/>
            </a:lvl8pPr>
            <a:lvl9pPr marL="3657039"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130" indent="0">
              <a:buNone/>
              <a:defRPr sz="1200"/>
            </a:lvl2pPr>
            <a:lvl3pPr marL="914259" indent="0">
              <a:buNone/>
              <a:defRPr sz="1000"/>
            </a:lvl3pPr>
            <a:lvl4pPr marL="1371390" indent="0">
              <a:buNone/>
              <a:defRPr sz="900"/>
            </a:lvl4pPr>
            <a:lvl5pPr marL="1828519" indent="0">
              <a:buNone/>
              <a:defRPr sz="900"/>
            </a:lvl5pPr>
            <a:lvl6pPr marL="2285649" indent="0">
              <a:buNone/>
              <a:defRPr sz="900"/>
            </a:lvl6pPr>
            <a:lvl7pPr marL="2742780" indent="0">
              <a:buNone/>
              <a:defRPr sz="900"/>
            </a:lvl7pPr>
            <a:lvl8pPr marL="3199908" indent="0">
              <a:buNone/>
              <a:defRPr sz="900"/>
            </a:lvl8pPr>
            <a:lvl9pPr marL="3657039" indent="0">
              <a:buNone/>
              <a:defRPr sz="900"/>
            </a:lvl9pPr>
          </a:lstStyle>
          <a:p>
            <a:pPr lvl="0"/>
            <a:r>
              <a:rPr lang="en-US"/>
              <a:t>Click to edit Master text styles</a:t>
            </a:r>
          </a:p>
        </p:txBody>
      </p:sp>
      <p:sp>
        <p:nvSpPr>
          <p:cNvPr id="5" name="Rectangle 1029"/>
          <p:cNvSpPr>
            <a:spLocks noGrp="1" noChangeArrowheads="1"/>
          </p:cNvSpPr>
          <p:nvPr>
            <p:ph type="ftr" sz="quarter" idx="10"/>
          </p:nvPr>
        </p:nvSpPr>
        <p:spPr>
          <a:ln/>
        </p:spPr>
        <p:txBody>
          <a:bodyPr/>
          <a:lstStyle>
            <a:lvl1pPr>
              <a:defRPr/>
            </a:lvl1pPr>
          </a:lstStyle>
          <a:p>
            <a:endParaRPr lang="en-US" altLang="en-US">
              <a:solidFill>
                <a:srgbClr val="000000"/>
              </a:solidFill>
            </a:endParaRPr>
          </a:p>
        </p:txBody>
      </p:sp>
      <p:sp>
        <p:nvSpPr>
          <p:cNvPr id="6" name="Rectangle 1030"/>
          <p:cNvSpPr>
            <a:spLocks noGrp="1" noChangeArrowheads="1"/>
          </p:cNvSpPr>
          <p:nvPr>
            <p:ph type="sldNum" sz="quarter" idx="11"/>
          </p:nvPr>
        </p:nvSpPr>
        <p:spPr>
          <a:ln/>
        </p:spPr>
        <p:txBody>
          <a:bodyPr/>
          <a:lstStyle>
            <a:lvl1pPr>
              <a:defRPr/>
            </a:lvl1pPr>
          </a:lstStyle>
          <a:p>
            <a:fld id="{9E97B092-8552-4BA4-B0E1-CE51B98A2A2D}" type="slidenum">
              <a:rPr lang="en-US" altLang="en-US">
                <a:solidFill>
                  <a:srgbClr val="000000"/>
                </a:solidFill>
              </a:rPr>
              <a:pPr/>
              <a:t>‹#›</a:t>
            </a:fld>
            <a:endParaRPr lang="en-US" altLang="en-US">
              <a:solidFill>
                <a:srgbClr val="000000"/>
              </a:solidFill>
            </a:endParaRPr>
          </a:p>
        </p:txBody>
      </p:sp>
    </p:spTree>
    <p:extLst>
      <p:ext uri="{BB962C8B-B14F-4D97-AF65-F5344CB8AC3E}">
        <p14:creationId xmlns:p14="http://schemas.microsoft.com/office/powerpoint/2010/main" val="974798383"/>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98.xml"/><Relationship Id="rId13" Type="http://schemas.openxmlformats.org/officeDocument/2006/relationships/image" Target="../media/image1.png"/><Relationship Id="rId3" Type="http://schemas.openxmlformats.org/officeDocument/2006/relationships/slideLayout" Target="../slideLayouts/slideLayout93.xml"/><Relationship Id="rId7" Type="http://schemas.openxmlformats.org/officeDocument/2006/relationships/slideLayout" Target="../slideLayouts/slideLayout97.xml"/><Relationship Id="rId12" Type="http://schemas.openxmlformats.org/officeDocument/2006/relationships/theme" Target="../theme/theme10.xml"/><Relationship Id="rId2" Type="http://schemas.openxmlformats.org/officeDocument/2006/relationships/slideLayout" Target="../slideLayouts/slideLayout92.xml"/><Relationship Id="rId1" Type="http://schemas.openxmlformats.org/officeDocument/2006/relationships/slideLayout" Target="../slideLayouts/slideLayout91.xml"/><Relationship Id="rId6" Type="http://schemas.openxmlformats.org/officeDocument/2006/relationships/slideLayout" Target="../slideLayouts/slideLayout96.xml"/><Relationship Id="rId11" Type="http://schemas.openxmlformats.org/officeDocument/2006/relationships/slideLayout" Target="../slideLayouts/slideLayout101.xml"/><Relationship Id="rId5" Type="http://schemas.openxmlformats.org/officeDocument/2006/relationships/slideLayout" Target="../slideLayouts/slideLayout95.xml"/><Relationship Id="rId10" Type="http://schemas.openxmlformats.org/officeDocument/2006/relationships/slideLayout" Target="../slideLayouts/slideLayout100.xml"/><Relationship Id="rId4" Type="http://schemas.openxmlformats.org/officeDocument/2006/relationships/slideLayout" Target="../slideLayouts/slideLayout94.xml"/><Relationship Id="rId9" Type="http://schemas.openxmlformats.org/officeDocument/2006/relationships/slideLayout" Target="../slideLayouts/slideLayout99.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09.xml"/><Relationship Id="rId13" Type="http://schemas.openxmlformats.org/officeDocument/2006/relationships/image" Target="../media/image1.png"/><Relationship Id="rId3" Type="http://schemas.openxmlformats.org/officeDocument/2006/relationships/slideLayout" Target="../slideLayouts/slideLayout104.xml"/><Relationship Id="rId7" Type="http://schemas.openxmlformats.org/officeDocument/2006/relationships/slideLayout" Target="../slideLayouts/slideLayout108.xml"/><Relationship Id="rId12" Type="http://schemas.openxmlformats.org/officeDocument/2006/relationships/theme" Target="../theme/theme11.xml"/><Relationship Id="rId2" Type="http://schemas.openxmlformats.org/officeDocument/2006/relationships/slideLayout" Target="../slideLayouts/slideLayout103.xml"/><Relationship Id="rId1" Type="http://schemas.openxmlformats.org/officeDocument/2006/relationships/slideLayout" Target="../slideLayouts/slideLayout102.xml"/><Relationship Id="rId6" Type="http://schemas.openxmlformats.org/officeDocument/2006/relationships/slideLayout" Target="../slideLayouts/slideLayout107.xml"/><Relationship Id="rId11" Type="http://schemas.openxmlformats.org/officeDocument/2006/relationships/slideLayout" Target="../slideLayouts/slideLayout112.xml"/><Relationship Id="rId5" Type="http://schemas.openxmlformats.org/officeDocument/2006/relationships/slideLayout" Target="../slideLayouts/slideLayout106.xml"/><Relationship Id="rId10" Type="http://schemas.openxmlformats.org/officeDocument/2006/relationships/slideLayout" Target="../slideLayouts/slideLayout111.xml"/><Relationship Id="rId4" Type="http://schemas.openxmlformats.org/officeDocument/2006/relationships/slideLayout" Target="../slideLayouts/slideLayout105.xml"/><Relationship Id="rId9" Type="http://schemas.openxmlformats.org/officeDocument/2006/relationships/slideLayout" Target="../slideLayouts/slideLayout110.xml"/></Relationships>
</file>

<file path=ppt/slideMasters/_rels/slideMaster12.xml.rels><?xml version="1.0" encoding="UTF-8" standalone="yes"?>
<Relationships xmlns="http://schemas.openxmlformats.org/package/2006/relationships"><Relationship Id="rId8" Type="http://schemas.openxmlformats.org/officeDocument/2006/relationships/slideLayout" Target="../slideLayouts/slideLayout120.xml"/><Relationship Id="rId13" Type="http://schemas.openxmlformats.org/officeDocument/2006/relationships/image" Target="../media/image1.png"/><Relationship Id="rId3" Type="http://schemas.openxmlformats.org/officeDocument/2006/relationships/slideLayout" Target="../slideLayouts/slideLayout115.xml"/><Relationship Id="rId7" Type="http://schemas.openxmlformats.org/officeDocument/2006/relationships/slideLayout" Target="../slideLayouts/slideLayout119.xml"/><Relationship Id="rId12" Type="http://schemas.openxmlformats.org/officeDocument/2006/relationships/theme" Target="../theme/theme12.xml"/><Relationship Id="rId2" Type="http://schemas.openxmlformats.org/officeDocument/2006/relationships/slideLayout" Target="../slideLayouts/slideLayout114.xml"/><Relationship Id="rId1" Type="http://schemas.openxmlformats.org/officeDocument/2006/relationships/slideLayout" Target="../slideLayouts/slideLayout113.xml"/><Relationship Id="rId6" Type="http://schemas.openxmlformats.org/officeDocument/2006/relationships/slideLayout" Target="../slideLayouts/slideLayout118.xml"/><Relationship Id="rId11" Type="http://schemas.openxmlformats.org/officeDocument/2006/relationships/slideLayout" Target="../slideLayouts/slideLayout123.xml"/><Relationship Id="rId5" Type="http://schemas.openxmlformats.org/officeDocument/2006/relationships/slideLayout" Target="../slideLayouts/slideLayout117.xml"/><Relationship Id="rId10" Type="http://schemas.openxmlformats.org/officeDocument/2006/relationships/slideLayout" Target="../slideLayouts/slideLayout122.xml"/><Relationship Id="rId4" Type="http://schemas.openxmlformats.org/officeDocument/2006/relationships/slideLayout" Target="../slideLayouts/slideLayout116.xml"/><Relationship Id="rId9" Type="http://schemas.openxmlformats.org/officeDocument/2006/relationships/slideLayout" Target="../slideLayouts/slideLayout121.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131.xml"/><Relationship Id="rId13" Type="http://schemas.openxmlformats.org/officeDocument/2006/relationships/image" Target="../media/image1.png"/><Relationship Id="rId3" Type="http://schemas.openxmlformats.org/officeDocument/2006/relationships/slideLayout" Target="../slideLayouts/slideLayout126.xml"/><Relationship Id="rId7" Type="http://schemas.openxmlformats.org/officeDocument/2006/relationships/slideLayout" Target="../slideLayouts/slideLayout130.xml"/><Relationship Id="rId12" Type="http://schemas.openxmlformats.org/officeDocument/2006/relationships/theme" Target="../theme/theme13.xml"/><Relationship Id="rId2" Type="http://schemas.openxmlformats.org/officeDocument/2006/relationships/slideLayout" Target="../slideLayouts/slideLayout125.xml"/><Relationship Id="rId1" Type="http://schemas.openxmlformats.org/officeDocument/2006/relationships/slideLayout" Target="../slideLayouts/slideLayout124.xml"/><Relationship Id="rId6" Type="http://schemas.openxmlformats.org/officeDocument/2006/relationships/slideLayout" Target="../slideLayouts/slideLayout129.xml"/><Relationship Id="rId11" Type="http://schemas.openxmlformats.org/officeDocument/2006/relationships/slideLayout" Target="../slideLayouts/slideLayout134.xml"/><Relationship Id="rId5" Type="http://schemas.openxmlformats.org/officeDocument/2006/relationships/slideLayout" Target="../slideLayouts/slideLayout128.xml"/><Relationship Id="rId10" Type="http://schemas.openxmlformats.org/officeDocument/2006/relationships/slideLayout" Target="../slideLayouts/slideLayout133.xml"/><Relationship Id="rId4" Type="http://schemas.openxmlformats.org/officeDocument/2006/relationships/slideLayout" Target="../slideLayouts/slideLayout127.xml"/><Relationship Id="rId9" Type="http://schemas.openxmlformats.org/officeDocument/2006/relationships/slideLayout" Target="../slideLayouts/slideLayout132.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142.xml"/><Relationship Id="rId3" Type="http://schemas.openxmlformats.org/officeDocument/2006/relationships/slideLayout" Target="../slideLayouts/slideLayout137.xml"/><Relationship Id="rId7" Type="http://schemas.openxmlformats.org/officeDocument/2006/relationships/slideLayout" Target="../slideLayouts/slideLayout141.xml"/><Relationship Id="rId12" Type="http://schemas.openxmlformats.org/officeDocument/2006/relationships/theme" Target="../theme/theme14.xml"/><Relationship Id="rId2" Type="http://schemas.openxmlformats.org/officeDocument/2006/relationships/slideLayout" Target="../slideLayouts/slideLayout136.xml"/><Relationship Id="rId1" Type="http://schemas.openxmlformats.org/officeDocument/2006/relationships/slideLayout" Target="../slideLayouts/slideLayout135.xml"/><Relationship Id="rId6" Type="http://schemas.openxmlformats.org/officeDocument/2006/relationships/slideLayout" Target="../slideLayouts/slideLayout140.xml"/><Relationship Id="rId11" Type="http://schemas.openxmlformats.org/officeDocument/2006/relationships/slideLayout" Target="../slideLayouts/slideLayout145.xml"/><Relationship Id="rId5" Type="http://schemas.openxmlformats.org/officeDocument/2006/relationships/slideLayout" Target="../slideLayouts/slideLayout139.xml"/><Relationship Id="rId10" Type="http://schemas.openxmlformats.org/officeDocument/2006/relationships/slideLayout" Target="../slideLayouts/slideLayout144.xml"/><Relationship Id="rId4" Type="http://schemas.openxmlformats.org/officeDocument/2006/relationships/slideLayout" Target="../slideLayouts/slideLayout138.xml"/><Relationship Id="rId9" Type="http://schemas.openxmlformats.org/officeDocument/2006/relationships/slideLayout" Target="../slideLayouts/slideLayout143.xml"/></Relationships>
</file>

<file path=ppt/slideMasters/_rels/slideMaster15.xml.rels><?xml version="1.0" encoding="UTF-8" standalone="yes"?>
<Relationships xmlns="http://schemas.openxmlformats.org/package/2006/relationships"><Relationship Id="rId8" Type="http://schemas.openxmlformats.org/officeDocument/2006/relationships/slideLayout" Target="../slideLayouts/slideLayout153.xml"/><Relationship Id="rId13" Type="http://schemas.openxmlformats.org/officeDocument/2006/relationships/image" Target="../media/image1.png"/><Relationship Id="rId3" Type="http://schemas.openxmlformats.org/officeDocument/2006/relationships/slideLayout" Target="../slideLayouts/slideLayout148.xml"/><Relationship Id="rId7" Type="http://schemas.openxmlformats.org/officeDocument/2006/relationships/slideLayout" Target="../slideLayouts/slideLayout152.xml"/><Relationship Id="rId12" Type="http://schemas.openxmlformats.org/officeDocument/2006/relationships/theme" Target="../theme/theme15.xml"/><Relationship Id="rId2" Type="http://schemas.openxmlformats.org/officeDocument/2006/relationships/slideLayout" Target="../slideLayouts/slideLayout147.xml"/><Relationship Id="rId1" Type="http://schemas.openxmlformats.org/officeDocument/2006/relationships/slideLayout" Target="../slideLayouts/slideLayout146.xml"/><Relationship Id="rId6" Type="http://schemas.openxmlformats.org/officeDocument/2006/relationships/slideLayout" Target="../slideLayouts/slideLayout151.xml"/><Relationship Id="rId11" Type="http://schemas.openxmlformats.org/officeDocument/2006/relationships/slideLayout" Target="../slideLayouts/slideLayout156.xml"/><Relationship Id="rId5" Type="http://schemas.openxmlformats.org/officeDocument/2006/relationships/slideLayout" Target="../slideLayouts/slideLayout150.xml"/><Relationship Id="rId10" Type="http://schemas.openxmlformats.org/officeDocument/2006/relationships/slideLayout" Target="../slideLayouts/slideLayout155.xml"/><Relationship Id="rId4" Type="http://schemas.openxmlformats.org/officeDocument/2006/relationships/slideLayout" Target="../slideLayouts/slideLayout149.xml"/><Relationship Id="rId9" Type="http://schemas.openxmlformats.org/officeDocument/2006/relationships/slideLayout" Target="../slideLayouts/slideLayout154.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164.xml"/><Relationship Id="rId3" Type="http://schemas.openxmlformats.org/officeDocument/2006/relationships/slideLayout" Target="../slideLayouts/slideLayout159.xml"/><Relationship Id="rId7" Type="http://schemas.openxmlformats.org/officeDocument/2006/relationships/slideLayout" Target="../slideLayouts/slideLayout163.xml"/><Relationship Id="rId12" Type="http://schemas.openxmlformats.org/officeDocument/2006/relationships/theme" Target="../theme/theme16.xml"/><Relationship Id="rId2" Type="http://schemas.openxmlformats.org/officeDocument/2006/relationships/slideLayout" Target="../slideLayouts/slideLayout158.xml"/><Relationship Id="rId1" Type="http://schemas.openxmlformats.org/officeDocument/2006/relationships/slideLayout" Target="../slideLayouts/slideLayout157.xml"/><Relationship Id="rId6" Type="http://schemas.openxmlformats.org/officeDocument/2006/relationships/slideLayout" Target="../slideLayouts/slideLayout162.xml"/><Relationship Id="rId11" Type="http://schemas.openxmlformats.org/officeDocument/2006/relationships/slideLayout" Target="../slideLayouts/slideLayout167.xml"/><Relationship Id="rId5" Type="http://schemas.openxmlformats.org/officeDocument/2006/relationships/slideLayout" Target="../slideLayouts/slideLayout161.xml"/><Relationship Id="rId10" Type="http://schemas.openxmlformats.org/officeDocument/2006/relationships/slideLayout" Target="../slideLayouts/slideLayout166.xml"/><Relationship Id="rId4" Type="http://schemas.openxmlformats.org/officeDocument/2006/relationships/slideLayout" Target="../slideLayouts/slideLayout160.xml"/><Relationship Id="rId9" Type="http://schemas.openxmlformats.org/officeDocument/2006/relationships/slideLayout" Target="../slideLayouts/slideLayout165.xml"/></Relationships>
</file>

<file path=ppt/slideMasters/_rels/slideMaster17.xml.rels><?xml version="1.0" encoding="UTF-8" standalone="yes"?>
<Relationships xmlns="http://schemas.openxmlformats.org/package/2006/relationships"><Relationship Id="rId8" Type="http://schemas.openxmlformats.org/officeDocument/2006/relationships/slideLayout" Target="../slideLayouts/slideLayout175.xml"/><Relationship Id="rId13" Type="http://schemas.openxmlformats.org/officeDocument/2006/relationships/image" Target="../media/image1.png"/><Relationship Id="rId3" Type="http://schemas.openxmlformats.org/officeDocument/2006/relationships/slideLayout" Target="../slideLayouts/slideLayout170.xml"/><Relationship Id="rId7" Type="http://schemas.openxmlformats.org/officeDocument/2006/relationships/slideLayout" Target="../slideLayouts/slideLayout174.xml"/><Relationship Id="rId12" Type="http://schemas.openxmlformats.org/officeDocument/2006/relationships/theme" Target="../theme/theme17.xml"/><Relationship Id="rId2" Type="http://schemas.openxmlformats.org/officeDocument/2006/relationships/slideLayout" Target="../slideLayouts/slideLayout169.xml"/><Relationship Id="rId1" Type="http://schemas.openxmlformats.org/officeDocument/2006/relationships/slideLayout" Target="../slideLayouts/slideLayout168.xml"/><Relationship Id="rId6" Type="http://schemas.openxmlformats.org/officeDocument/2006/relationships/slideLayout" Target="../slideLayouts/slideLayout173.xml"/><Relationship Id="rId11" Type="http://schemas.openxmlformats.org/officeDocument/2006/relationships/slideLayout" Target="../slideLayouts/slideLayout178.xml"/><Relationship Id="rId5" Type="http://schemas.openxmlformats.org/officeDocument/2006/relationships/slideLayout" Target="../slideLayouts/slideLayout172.xml"/><Relationship Id="rId10" Type="http://schemas.openxmlformats.org/officeDocument/2006/relationships/slideLayout" Target="../slideLayouts/slideLayout177.xml"/><Relationship Id="rId4" Type="http://schemas.openxmlformats.org/officeDocument/2006/relationships/slideLayout" Target="../slideLayouts/slideLayout171.xml"/><Relationship Id="rId9" Type="http://schemas.openxmlformats.org/officeDocument/2006/relationships/slideLayout" Target="../slideLayouts/slideLayout176.xml"/></Relationships>
</file>

<file path=ppt/slideMasters/_rels/slideMaster18.xml.rels><?xml version="1.0" encoding="UTF-8" standalone="yes"?>
<Relationships xmlns="http://schemas.openxmlformats.org/package/2006/relationships"><Relationship Id="rId8" Type="http://schemas.openxmlformats.org/officeDocument/2006/relationships/slideLayout" Target="../slideLayouts/slideLayout186.xml"/><Relationship Id="rId3" Type="http://schemas.openxmlformats.org/officeDocument/2006/relationships/slideLayout" Target="../slideLayouts/slideLayout181.xml"/><Relationship Id="rId7" Type="http://schemas.openxmlformats.org/officeDocument/2006/relationships/slideLayout" Target="../slideLayouts/slideLayout185.xml"/><Relationship Id="rId12" Type="http://schemas.openxmlformats.org/officeDocument/2006/relationships/theme" Target="../theme/theme18.xml"/><Relationship Id="rId2" Type="http://schemas.openxmlformats.org/officeDocument/2006/relationships/slideLayout" Target="../slideLayouts/slideLayout180.xml"/><Relationship Id="rId1" Type="http://schemas.openxmlformats.org/officeDocument/2006/relationships/slideLayout" Target="../slideLayouts/slideLayout179.xml"/><Relationship Id="rId6" Type="http://schemas.openxmlformats.org/officeDocument/2006/relationships/slideLayout" Target="../slideLayouts/slideLayout184.xml"/><Relationship Id="rId11" Type="http://schemas.openxmlformats.org/officeDocument/2006/relationships/slideLayout" Target="../slideLayouts/slideLayout189.xml"/><Relationship Id="rId5" Type="http://schemas.openxmlformats.org/officeDocument/2006/relationships/slideLayout" Target="../slideLayouts/slideLayout183.xml"/><Relationship Id="rId10" Type="http://schemas.openxmlformats.org/officeDocument/2006/relationships/slideLayout" Target="../slideLayouts/slideLayout188.xml"/><Relationship Id="rId4" Type="http://schemas.openxmlformats.org/officeDocument/2006/relationships/slideLayout" Target="../slideLayouts/slideLayout182.xml"/><Relationship Id="rId9" Type="http://schemas.openxmlformats.org/officeDocument/2006/relationships/slideLayout" Target="../slideLayouts/slideLayout187.xml"/></Relationships>
</file>

<file path=ppt/slideMasters/_rels/slideMaster19.xml.rels><?xml version="1.0" encoding="UTF-8" standalone="yes"?>
<Relationships xmlns="http://schemas.openxmlformats.org/package/2006/relationships"><Relationship Id="rId8" Type="http://schemas.openxmlformats.org/officeDocument/2006/relationships/slideLayout" Target="../slideLayouts/slideLayout197.xml"/><Relationship Id="rId13" Type="http://schemas.openxmlformats.org/officeDocument/2006/relationships/theme" Target="../theme/theme19.xml"/><Relationship Id="rId3" Type="http://schemas.openxmlformats.org/officeDocument/2006/relationships/slideLayout" Target="../slideLayouts/slideLayout192.xml"/><Relationship Id="rId7" Type="http://schemas.openxmlformats.org/officeDocument/2006/relationships/slideLayout" Target="../slideLayouts/slideLayout196.xml"/><Relationship Id="rId12" Type="http://schemas.openxmlformats.org/officeDocument/2006/relationships/slideLayout" Target="../slideLayouts/slideLayout201.xml"/><Relationship Id="rId2" Type="http://schemas.openxmlformats.org/officeDocument/2006/relationships/slideLayout" Target="../slideLayouts/slideLayout191.xml"/><Relationship Id="rId1" Type="http://schemas.openxmlformats.org/officeDocument/2006/relationships/slideLayout" Target="../slideLayouts/slideLayout190.xml"/><Relationship Id="rId6" Type="http://schemas.openxmlformats.org/officeDocument/2006/relationships/slideLayout" Target="../slideLayouts/slideLayout195.xml"/><Relationship Id="rId11" Type="http://schemas.openxmlformats.org/officeDocument/2006/relationships/slideLayout" Target="../slideLayouts/slideLayout200.xml"/><Relationship Id="rId5" Type="http://schemas.openxmlformats.org/officeDocument/2006/relationships/slideLayout" Target="../slideLayouts/slideLayout194.xml"/><Relationship Id="rId10" Type="http://schemas.openxmlformats.org/officeDocument/2006/relationships/slideLayout" Target="../slideLayouts/slideLayout199.xml"/><Relationship Id="rId4" Type="http://schemas.openxmlformats.org/officeDocument/2006/relationships/slideLayout" Target="../slideLayouts/slideLayout193.xml"/><Relationship Id="rId9" Type="http://schemas.openxmlformats.org/officeDocument/2006/relationships/slideLayout" Target="../slideLayouts/slideLayout198.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xml"/></Relationships>
</file>

<file path=ppt/slideMasters/_rels/slideMaster20.xml.rels><?xml version="1.0" encoding="UTF-8" standalone="yes"?>
<Relationships xmlns="http://schemas.openxmlformats.org/package/2006/relationships"><Relationship Id="rId8" Type="http://schemas.openxmlformats.org/officeDocument/2006/relationships/slideLayout" Target="../slideLayouts/slideLayout209.xml"/><Relationship Id="rId3" Type="http://schemas.openxmlformats.org/officeDocument/2006/relationships/slideLayout" Target="../slideLayouts/slideLayout204.xml"/><Relationship Id="rId7" Type="http://schemas.openxmlformats.org/officeDocument/2006/relationships/slideLayout" Target="../slideLayouts/slideLayout208.xml"/><Relationship Id="rId12" Type="http://schemas.openxmlformats.org/officeDocument/2006/relationships/theme" Target="../theme/theme20.xml"/><Relationship Id="rId2" Type="http://schemas.openxmlformats.org/officeDocument/2006/relationships/slideLayout" Target="../slideLayouts/slideLayout203.xml"/><Relationship Id="rId1" Type="http://schemas.openxmlformats.org/officeDocument/2006/relationships/slideLayout" Target="../slideLayouts/slideLayout202.xml"/><Relationship Id="rId6" Type="http://schemas.openxmlformats.org/officeDocument/2006/relationships/slideLayout" Target="../slideLayouts/slideLayout207.xml"/><Relationship Id="rId11" Type="http://schemas.openxmlformats.org/officeDocument/2006/relationships/slideLayout" Target="../slideLayouts/slideLayout212.xml"/><Relationship Id="rId5" Type="http://schemas.openxmlformats.org/officeDocument/2006/relationships/slideLayout" Target="../slideLayouts/slideLayout206.xml"/><Relationship Id="rId10" Type="http://schemas.openxmlformats.org/officeDocument/2006/relationships/slideLayout" Target="../slideLayouts/slideLayout211.xml"/><Relationship Id="rId4" Type="http://schemas.openxmlformats.org/officeDocument/2006/relationships/slideLayout" Target="../slideLayouts/slideLayout205.xml"/><Relationship Id="rId9" Type="http://schemas.openxmlformats.org/officeDocument/2006/relationships/slideLayout" Target="../slideLayouts/slideLayout210.xml"/></Relationships>
</file>

<file path=ppt/slideMasters/_rels/slideMaster21.xml.rels><?xml version="1.0" encoding="UTF-8" standalone="yes"?>
<Relationships xmlns="http://schemas.openxmlformats.org/package/2006/relationships"><Relationship Id="rId8" Type="http://schemas.openxmlformats.org/officeDocument/2006/relationships/slideLayout" Target="../slideLayouts/slideLayout220.xml"/><Relationship Id="rId13" Type="http://schemas.openxmlformats.org/officeDocument/2006/relationships/image" Target="../media/image1.png"/><Relationship Id="rId3" Type="http://schemas.openxmlformats.org/officeDocument/2006/relationships/slideLayout" Target="../slideLayouts/slideLayout215.xml"/><Relationship Id="rId7" Type="http://schemas.openxmlformats.org/officeDocument/2006/relationships/slideLayout" Target="../slideLayouts/slideLayout219.xml"/><Relationship Id="rId12" Type="http://schemas.openxmlformats.org/officeDocument/2006/relationships/theme" Target="../theme/theme21.xml"/><Relationship Id="rId2" Type="http://schemas.openxmlformats.org/officeDocument/2006/relationships/slideLayout" Target="../slideLayouts/slideLayout214.xml"/><Relationship Id="rId1" Type="http://schemas.openxmlformats.org/officeDocument/2006/relationships/slideLayout" Target="../slideLayouts/slideLayout213.xml"/><Relationship Id="rId6" Type="http://schemas.openxmlformats.org/officeDocument/2006/relationships/slideLayout" Target="../slideLayouts/slideLayout218.xml"/><Relationship Id="rId11" Type="http://schemas.openxmlformats.org/officeDocument/2006/relationships/slideLayout" Target="../slideLayouts/slideLayout223.xml"/><Relationship Id="rId5" Type="http://schemas.openxmlformats.org/officeDocument/2006/relationships/slideLayout" Target="../slideLayouts/slideLayout217.xml"/><Relationship Id="rId10" Type="http://schemas.openxmlformats.org/officeDocument/2006/relationships/slideLayout" Target="../slideLayouts/slideLayout222.xml"/><Relationship Id="rId4" Type="http://schemas.openxmlformats.org/officeDocument/2006/relationships/slideLayout" Target="../slideLayouts/slideLayout216.xml"/><Relationship Id="rId9" Type="http://schemas.openxmlformats.org/officeDocument/2006/relationships/slideLayout" Target="../slideLayouts/slideLayout221.xml"/></Relationships>
</file>

<file path=ppt/slideMasters/_rels/slideMaster22.xml.rels><?xml version="1.0" encoding="UTF-8" standalone="yes"?>
<Relationships xmlns="http://schemas.openxmlformats.org/package/2006/relationships"><Relationship Id="rId8" Type="http://schemas.openxmlformats.org/officeDocument/2006/relationships/slideLayout" Target="../slideLayouts/slideLayout231.xml"/><Relationship Id="rId3" Type="http://schemas.openxmlformats.org/officeDocument/2006/relationships/slideLayout" Target="../slideLayouts/slideLayout226.xml"/><Relationship Id="rId7" Type="http://schemas.openxmlformats.org/officeDocument/2006/relationships/slideLayout" Target="../slideLayouts/slideLayout230.xml"/><Relationship Id="rId12" Type="http://schemas.openxmlformats.org/officeDocument/2006/relationships/theme" Target="../theme/theme22.xml"/><Relationship Id="rId2" Type="http://schemas.openxmlformats.org/officeDocument/2006/relationships/slideLayout" Target="../slideLayouts/slideLayout225.xml"/><Relationship Id="rId1" Type="http://schemas.openxmlformats.org/officeDocument/2006/relationships/slideLayout" Target="../slideLayouts/slideLayout224.xml"/><Relationship Id="rId6" Type="http://schemas.openxmlformats.org/officeDocument/2006/relationships/slideLayout" Target="../slideLayouts/slideLayout229.xml"/><Relationship Id="rId11" Type="http://schemas.openxmlformats.org/officeDocument/2006/relationships/slideLayout" Target="../slideLayouts/slideLayout234.xml"/><Relationship Id="rId5" Type="http://schemas.openxmlformats.org/officeDocument/2006/relationships/slideLayout" Target="../slideLayouts/slideLayout228.xml"/><Relationship Id="rId10" Type="http://schemas.openxmlformats.org/officeDocument/2006/relationships/slideLayout" Target="../slideLayouts/slideLayout233.xml"/><Relationship Id="rId4" Type="http://schemas.openxmlformats.org/officeDocument/2006/relationships/slideLayout" Target="../slideLayouts/slideLayout227.xml"/><Relationship Id="rId9" Type="http://schemas.openxmlformats.org/officeDocument/2006/relationships/slideLayout" Target="../slideLayouts/slideLayout232.xml"/></Relationships>
</file>

<file path=ppt/slideMasters/_rels/slideMaster23.xml.rels><?xml version="1.0" encoding="UTF-8" standalone="yes"?>
<Relationships xmlns="http://schemas.openxmlformats.org/package/2006/relationships"><Relationship Id="rId8" Type="http://schemas.openxmlformats.org/officeDocument/2006/relationships/slideLayout" Target="../slideLayouts/slideLayout242.xml"/><Relationship Id="rId13" Type="http://schemas.openxmlformats.org/officeDocument/2006/relationships/theme" Target="../theme/theme23.xml"/><Relationship Id="rId3" Type="http://schemas.openxmlformats.org/officeDocument/2006/relationships/slideLayout" Target="../slideLayouts/slideLayout237.xml"/><Relationship Id="rId7" Type="http://schemas.openxmlformats.org/officeDocument/2006/relationships/slideLayout" Target="../slideLayouts/slideLayout241.xml"/><Relationship Id="rId12" Type="http://schemas.openxmlformats.org/officeDocument/2006/relationships/slideLayout" Target="../slideLayouts/slideLayout246.xml"/><Relationship Id="rId2" Type="http://schemas.openxmlformats.org/officeDocument/2006/relationships/slideLayout" Target="../slideLayouts/slideLayout236.xml"/><Relationship Id="rId1" Type="http://schemas.openxmlformats.org/officeDocument/2006/relationships/slideLayout" Target="../slideLayouts/slideLayout235.xml"/><Relationship Id="rId6" Type="http://schemas.openxmlformats.org/officeDocument/2006/relationships/slideLayout" Target="../slideLayouts/slideLayout240.xml"/><Relationship Id="rId11" Type="http://schemas.openxmlformats.org/officeDocument/2006/relationships/slideLayout" Target="../slideLayouts/slideLayout245.xml"/><Relationship Id="rId5" Type="http://schemas.openxmlformats.org/officeDocument/2006/relationships/slideLayout" Target="../slideLayouts/slideLayout239.xml"/><Relationship Id="rId10" Type="http://schemas.openxmlformats.org/officeDocument/2006/relationships/slideLayout" Target="../slideLayouts/slideLayout244.xml"/><Relationship Id="rId4" Type="http://schemas.openxmlformats.org/officeDocument/2006/relationships/slideLayout" Target="../slideLayouts/slideLayout238.xml"/><Relationship Id="rId9" Type="http://schemas.openxmlformats.org/officeDocument/2006/relationships/slideLayout" Target="../slideLayouts/slideLayout243.xml"/></Relationships>
</file>

<file path=ppt/slideMasters/_rels/slideMaster24.xml.rels><?xml version="1.0" encoding="UTF-8" standalone="yes"?>
<Relationships xmlns="http://schemas.openxmlformats.org/package/2006/relationships"><Relationship Id="rId8" Type="http://schemas.openxmlformats.org/officeDocument/2006/relationships/slideLayout" Target="../slideLayouts/slideLayout254.xml"/><Relationship Id="rId13" Type="http://schemas.openxmlformats.org/officeDocument/2006/relationships/theme" Target="../theme/theme24.xml"/><Relationship Id="rId3" Type="http://schemas.openxmlformats.org/officeDocument/2006/relationships/slideLayout" Target="../slideLayouts/slideLayout249.xml"/><Relationship Id="rId7" Type="http://schemas.openxmlformats.org/officeDocument/2006/relationships/slideLayout" Target="../slideLayouts/slideLayout253.xml"/><Relationship Id="rId12" Type="http://schemas.openxmlformats.org/officeDocument/2006/relationships/slideLayout" Target="../slideLayouts/slideLayout258.xml"/><Relationship Id="rId2" Type="http://schemas.openxmlformats.org/officeDocument/2006/relationships/slideLayout" Target="../slideLayouts/slideLayout248.xml"/><Relationship Id="rId1" Type="http://schemas.openxmlformats.org/officeDocument/2006/relationships/slideLayout" Target="../slideLayouts/slideLayout247.xml"/><Relationship Id="rId6" Type="http://schemas.openxmlformats.org/officeDocument/2006/relationships/slideLayout" Target="../slideLayouts/slideLayout252.xml"/><Relationship Id="rId11" Type="http://schemas.openxmlformats.org/officeDocument/2006/relationships/slideLayout" Target="../slideLayouts/slideLayout257.xml"/><Relationship Id="rId5" Type="http://schemas.openxmlformats.org/officeDocument/2006/relationships/slideLayout" Target="../slideLayouts/slideLayout251.xml"/><Relationship Id="rId10" Type="http://schemas.openxmlformats.org/officeDocument/2006/relationships/slideLayout" Target="../slideLayouts/slideLayout256.xml"/><Relationship Id="rId4" Type="http://schemas.openxmlformats.org/officeDocument/2006/relationships/slideLayout" Target="../slideLayouts/slideLayout250.xml"/><Relationship Id="rId9" Type="http://schemas.openxmlformats.org/officeDocument/2006/relationships/slideLayout" Target="../slideLayouts/slideLayout255.xml"/></Relationships>
</file>

<file path=ppt/slideMasters/_rels/slideMaster25.xml.rels><?xml version="1.0" encoding="UTF-8" standalone="yes"?>
<Relationships xmlns="http://schemas.openxmlformats.org/package/2006/relationships"><Relationship Id="rId8" Type="http://schemas.openxmlformats.org/officeDocument/2006/relationships/slideLayout" Target="../slideLayouts/slideLayout266.xml"/><Relationship Id="rId13" Type="http://schemas.openxmlformats.org/officeDocument/2006/relationships/theme" Target="../theme/theme25.xml"/><Relationship Id="rId3" Type="http://schemas.openxmlformats.org/officeDocument/2006/relationships/slideLayout" Target="../slideLayouts/slideLayout261.xml"/><Relationship Id="rId7" Type="http://schemas.openxmlformats.org/officeDocument/2006/relationships/slideLayout" Target="../slideLayouts/slideLayout265.xml"/><Relationship Id="rId12" Type="http://schemas.openxmlformats.org/officeDocument/2006/relationships/slideLayout" Target="../slideLayouts/slideLayout270.xml"/><Relationship Id="rId2" Type="http://schemas.openxmlformats.org/officeDocument/2006/relationships/slideLayout" Target="../slideLayouts/slideLayout260.xml"/><Relationship Id="rId1" Type="http://schemas.openxmlformats.org/officeDocument/2006/relationships/slideLayout" Target="../slideLayouts/slideLayout259.xml"/><Relationship Id="rId6" Type="http://schemas.openxmlformats.org/officeDocument/2006/relationships/slideLayout" Target="../slideLayouts/slideLayout264.xml"/><Relationship Id="rId11" Type="http://schemas.openxmlformats.org/officeDocument/2006/relationships/slideLayout" Target="../slideLayouts/slideLayout269.xml"/><Relationship Id="rId5" Type="http://schemas.openxmlformats.org/officeDocument/2006/relationships/slideLayout" Target="../slideLayouts/slideLayout263.xml"/><Relationship Id="rId10" Type="http://schemas.openxmlformats.org/officeDocument/2006/relationships/slideLayout" Target="../slideLayouts/slideLayout268.xml"/><Relationship Id="rId4" Type="http://schemas.openxmlformats.org/officeDocument/2006/relationships/slideLayout" Target="../slideLayouts/slideLayout262.xml"/><Relationship Id="rId9" Type="http://schemas.openxmlformats.org/officeDocument/2006/relationships/slideLayout" Target="../slideLayouts/slideLayout267.xml"/><Relationship Id="rId14" Type="http://schemas.openxmlformats.org/officeDocument/2006/relationships/image" Target="../media/image1.png"/></Relationships>
</file>

<file path=ppt/slideMasters/_rels/slideMaster26.xml.rels><?xml version="1.0" encoding="UTF-8" standalone="yes"?>
<Relationships xmlns="http://schemas.openxmlformats.org/package/2006/relationships"><Relationship Id="rId8" Type="http://schemas.openxmlformats.org/officeDocument/2006/relationships/theme" Target="../theme/theme26.xml"/><Relationship Id="rId3" Type="http://schemas.openxmlformats.org/officeDocument/2006/relationships/slideLayout" Target="../slideLayouts/slideLayout273.xml"/><Relationship Id="rId7" Type="http://schemas.openxmlformats.org/officeDocument/2006/relationships/slideLayout" Target="../slideLayouts/slideLayout277.xml"/><Relationship Id="rId2" Type="http://schemas.openxmlformats.org/officeDocument/2006/relationships/slideLayout" Target="../slideLayouts/slideLayout272.xml"/><Relationship Id="rId1" Type="http://schemas.openxmlformats.org/officeDocument/2006/relationships/slideLayout" Target="../slideLayouts/slideLayout271.xml"/><Relationship Id="rId6" Type="http://schemas.openxmlformats.org/officeDocument/2006/relationships/slideLayout" Target="../slideLayouts/slideLayout276.xml"/><Relationship Id="rId5" Type="http://schemas.openxmlformats.org/officeDocument/2006/relationships/slideLayout" Target="../slideLayouts/slideLayout275.xml"/><Relationship Id="rId4" Type="http://schemas.openxmlformats.org/officeDocument/2006/relationships/slideLayout" Target="../slideLayouts/slideLayout274.xml"/></Relationships>
</file>

<file path=ppt/slideMasters/_rels/slideMaster27.xml.rels><?xml version="1.0" encoding="UTF-8" standalone="yes"?>
<Relationships xmlns="http://schemas.openxmlformats.org/package/2006/relationships"><Relationship Id="rId8" Type="http://schemas.openxmlformats.org/officeDocument/2006/relationships/slideLayout" Target="../slideLayouts/slideLayout285.xml"/><Relationship Id="rId13" Type="http://schemas.openxmlformats.org/officeDocument/2006/relationships/image" Target="../media/image1.png"/><Relationship Id="rId3" Type="http://schemas.openxmlformats.org/officeDocument/2006/relationships/slideLayout" Target="../slideLayouts/slideLayout280.xml"/><Relationship Id="rId7" Type="http://schemas.openxmlformats.org/officeDocument/2006/relationships/slideLayout" Target="../slideLayouts/slideLayout284.xml"/><Relationship Id="rId12" Type="http://schemas.openxmlformats.org/officeDocument/2006/relationships/theme" Target="../theme/theme27.xml"/><Relationship Id="rId2" Type="http://schemas.openxmlformats.org/officeDocument/2006/relationships/slideLayout" Target="../slideLayouts/slideLayout279.xml"/><Relationship Id="rId1" Type="http://schemas.openxmlformats.org/officeDocument/2006/relationships/slideLayout" Target="../slideLayouts/slideLayout278.xml"/><Relationship Id="rId6" Type="http://schemas.openxmlformats.org/officeDocument/2006/relationships/slideLayout" Target="../slideLayouts/slideLayout283.xml"/><Relationship Id="rId11" Type="http://schemas.openxmlformats.org/officeDocument/2006/relationships/slideLayout" Target="../slideLayouts/slideLayout288.xml"/><Relationship Id="rId5" Type="http://schemas.openxmlformats.org/officeDocument/2006/relationships/slideLayout" Target="../slideLayouts/slideLayout282.xml"/><Relationship Id="rId10" Type="http://schemas.openxmlformats.org/officeDocument/2006/relationships/slideLayout" Target="../slideLayouts/slideLayout287.xml"/><Relationship Id="rId4" Type="http://schemas.openxmlformats.org/officeDocument/2006/relationships/slideLayout" Target="../slideLayouts/slideLayout281.xml"/><Relationship Id="rId9" Type="http://schemas.openxmlformats.org/officeDocument/2006/relationships/slideLayout" Target="../slideLayouts/slideLayout286.xml"/></Relationships>
</file>

<file path=ppt/slideMasters/_rels/slideMaster28.xml.rels><?xml version="1.0" encoding="UTF-8" standalone="yes"?>
<Relationships xmlns="http://schemas.openxmlformats.org/package/2006/relationships"><Relationship Id="rId8" Type="http://schemas.openxmlformats.org/officeDocument/2006/relationships/slideLayout" Target="../slideLayouts/slideLayout296.xml"/><Relationship Id="rId13" Type="http://schemas.openxmlformats.org/officeDocument/2006/relationships/image" Target="../media/image1.png"/><Relationship Id="rId3" Type="http://schemas.openxmlformats.org/officeDocument/2006/relationships/slideLayout" Target="../slideLayouts/slideLayout291.xml"/><Relationship Id="rId7" Type="http://schemas.openxmlformats.org/officeDocument/2006/relationships/slideLayout" Target="../slideLayouts/slideLayout295.xml"/><Relationship Id="rId12" Type="http://schemas.openxmlformats.org/officeDocument/2006/relationships/theme" Target="../theme/theme28.xml"/><Relationship Id="rId2" Type="http://schemas.openxmlformats.org/officeDocument/2006/relationships/slideLayout" Target="../slideLayouts/slideLayout290.xml"/><Relationship Id="rId1" Type="http://schemas.openxmlformats.org/officeDocument/2006/relationships/slideLayout" Target="../slideLayouts/slideLayout289.xml"/><Relationship Id="rId6" Type="http://schemas.openxmlformats.org/officeDocument/2006/relationships/slideLayout" Target="../slideLayouts/slideLayout294.xml"/><Relationship Id="rId11" Type="http://schemas.openxmlformats.org/officeDocument/2006/relationships/slideLayout" Target="../slideLayouts/slideLayout299.xml"/><Relationship Id="rId5" Type="http://schemas.openxmlformats.org/officeDocument/2006/relationships/slideLayout" Target="../slideLayouts/slideLayout293.xml"/><Relationship Id="rId10" Type="http://schemas.openxmlformats.org/officeDocument/2006/relationships/slideLayout" Target="../slideLayouts/slideLayout298.xml"/><Relationship Id="rId4" Type="http://schemas.openxmlformats.org/officeDocument/2006/relationships/slideLayout" Target="../slideLayouts/slideLayout292.xml"/><Relationship Id="rId9" Type="http://schemas.openxmlformats.org/officeDocument/2006/relationships/slideLayout" Target="../slideLayouts/slideLayout297.xml"/></Relationships>
</file>

<file path=ppt/slideMasters/_rels/slideMaster29.xml.rels><?xml version="1.0" encoding="UTF-8" standalone="yes"?>
<Relationships xmlns="http://schemas.openxmlformats.org/package/2006/relationships"><Relationship Id="rId8" Type="http://schemas.openxmlformats.org/officeDocument/2006/relationships/slideLayout" Target="../slideLayouts/slideLayout307.xml"/><Relationship Id="rId13" Type="http://schemas.openxmlformats.org/officeDocument/2006/relationships/image" Target="../media/image1.png"/><Relationship Id="rId3" Type="http://schemas.openxmlformats.org/officeDocument/2006/relationships/slideLayout" Target="../slideLayouts/slideLayout302.xml"/><Relationship Id="rId7" Type="http://schemas.openxmlformats.org/officeDocument/2006/relationships/slideLayout" Target="../slideLayouts/slideLayout306.xml"/><Relationship Id="rId12" Type="http://schemas.openxmlformats.org/officeDocument/2006/relationships/theme" Target="../theme/theme29.xml"/><Relationship Id="rId2" Type="http://schemas.openxmlformats.org/officeDocument/2006/relationships/slideLayout" Target="../slideLayouts/slideLayout301.xml"/><Relationship Id="rId1" Type="http://schemas.openxmlformats.org/officeDocument/2006/relationships/slideLayout" Target="../slideLayouts/slideLayout300.xml"/><Relationship Id="rId6" Type="http://schemas.openxmlformats.org/officeDocument/2006/relationships/slideLayout" Target="../slideLayouts/slideLayout305.xml"/><Relationship Id="rId11" Type="http://schemas.openxmlformats.org/officeDocument/2006/relationships/slideLayout" Target="../slideLayouts/slideLayout310.xml"/><Relationship Id="rId5" Type="http://schemas.openxmlformats.org/officeDocument/2006/relationships/slideLayout" Target="../slideLayouts/slideLayout304.xml"/><Relationship Id="rId10" Type="http://schemas.openxmlformats.org/officeDocument/2006/relationships/slideLayout" Target="../slideLayouts/slideLayout309.xml"/><Relationship Id="rId4" Type="http://schemas.openxmlformats.org/officeDocument/2006/relationships/slideLayout" Target="../slideLayouts/slideLayout303.xml"/><Relationship Id="rId9" Type="http://schemas.openxmlformats.org/officeDocument/2006/relationships/slideLayout" Target="../slideLayouts/slideLayout30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0.xml.rels><?xml version="1.0" encoding="UTF-8" standalone="yes"?>
<Relationships xmlns="http://schemas.openxmlformats.org/package/2006/relationships"><Relationship Id="rId8" Type="http://schemas.openxmlformats.org/officeDocument/2006/relationships/slideLayout" Target="../slideLayouts/slideLayout318.xml"/><Relationship Id="rId13" Type="http://schemas.openxmlformats.org/officeDocument/2006/relationships/theme" Target="../theme/theme30.xml"/><Relationship Id="rId3" Type="http://schemas.openxmlformats.org/officeDocument/2006/relationships/slideLayout" Target="../slideLayouts/slideLayout313.xml"/><Relationship Id="rId7" Type="http://schemas.openxmlformats.org/officeDocument/2006/relationships/slideLayout" Target="../slideLayouts/slideLayout317.xml"/><Relationship Id="rId12" Type="http://schemas.openxmlformats.org/officeDocument/2006/relationships/slideLayout" Target="../slideLayouts/slideLayout322.xml"/><Relationship Id="rId2" Type="http://schemas.openxmlformats.org/officeDocument/2006/relationships/slideLayout" Target="../slideLayouts/slideLayout312.xml"/><Relationship Id="rId1" Type="http://schemas.openxmlformats.org/officeDocument/2006/relationships/slideLayout" Target="../slideLayouts/slideLayout311.xml"/><Relationship Id="rId6" Type="http://schemas.openxmlformats.org/officeDocument/2006/relationships/slideLayout" Target="../slideLayouts/slideLayout316.xml"/><Relationship Id="rId11" Type="http://schemas.openxmlformats.org/officeDocument/2006/relationships/slideLayout" Target="../slideLayouts/slideLayout321.xml"/><Relationship Id="rId5" Type="http://schemas.openxmlformats.org/officeDocument/2006/relationships/slideLayout" Target="../slideLayouts/slideLayout315.xml"/><Relationship Id="rId10" Type="http://schemas.openxmlformats.org/officeDocument/2006/relationships/slideLayout" Target="../slideLayouts/slideLayout320.xml"/><Relationship Id="rId4" Type="http://schemas.openxmlformats.org/officeDocument/2006/relationships/slideLayout" Target="../slideLayouts/slideLayout314.xml"/><Relationship Id="rId9" Type="http://schemas.openxmlformats.org/officeDocument/2006/relationships/slideLayout" Target="../slideLayouts/slideLayout319.xml"/></Relationships>
</file>

<file path=ppt/slideMasters/_rels/slideMaster31.xml.rels><?xml version="1.0" encoding="UTF-8" standalone="yes"?>
<Relationships xmlns="http://schemas.openxmlformats.org/package/2006/relationships"><Relationship Id="rId8" Type="http://schemas.openxmlformats.org/officeDocument/2006/relationships/slideLayout" Target="../slideLayouts/slideLayout330.xml"/><Relationship Id="rId13" Type="http://schemas.openxmlformats.org/officeDocument/2006/relationships/image" Target="../media/image1.png"/><Relationship Id="rId3" Type="http://schemas.openxmlformats.org/officeDocument/2006/relationships/slideLayout" Target="../slideLayouts/slideLayout325.xml"/><Relationship Id="rId7" Type="http://schemas.openxmlformats.org/officeDocument/2006/relationships/slideLayout" Target="../slideLayouts/slideLayout329.xml"/><Relationship Id="rId12" Type="http://schemas.openxmlformats.org/officeDocument/2006/relationships/theme" Target="../theme/theme31.xml"/><Relationship Id="rId2" Type="http://schemas.openxmlformats.org/officeDocument/2006/relationships/slideLayout" Target="../slideLayouts/slideLayout324.xml"/><Relationship Id="rId1" Type="http://schemas.openxmlformats.org/officeDocument/2006/relationships/slideLayout" Target="../slideLayouts/slideLayout323.xml"/><Relationship Id="rId6" Type="http://schemas.openxmlformats.org/officeDocument/2006/relationships/slideLayout" Target="../slideLayouts/slideLayout328.xml"/><Relationship Id="rId11" Type="http://schemas.openxmlformats.org/officeDocument/2006/relationships/slideLayout" Target="../slideLayouts/slideLayout333.xml"/><Relationship Id="rId5" Type="http://schemas.openxmlformats.org/officeDocument/2006/relationships/slideLayout" Target="../slideLayouts/slideLayout327.xml"/><Relationship Id="rId10" Type="http://schemas.openxmlformats.org/officeDocument/2006/relationships/slideLayout" Target="../slideLayouts/slideLayout332.xml"/><Relationship Id="rId4" Type="http://schemas.openxmlformats.org/officeDocument/2006/relationships/slideLayout" Target="../slideLayouts/slideLayout326.xml"/><Relationship Id="rId9" Type="http://schemas.openxmlformats.org/officeDocument/2006/relationships/slideLayout" Target="../slideLayouts/slideLayout331.xml"/></Relationships>
</file>

<file path=ppt/slideMasters/_rels/slideMaster32.xml.rels><?xml version="1.0" encoding="UTF-8" standalone="yes"?>
<Relationships xmlns="http://schemas.openxmlformats.org/package/2006/relationships"><Relationship Id="rId8" Type="http://schemas.openxmlformats.org/officeDocument/2006/relationships/slideLayout" Target="../slideLayouts/slideLayout341.xml"/><Relationship Id="rId3" Type="http://schemas.openxmlformats.org/officeDocument/2006/relationships/slideLayout" Target="../slideLayouts/slideLayout336.xml"/><Relationship Id="rId7" Type="http://schemas.openxmlformats.org/officeDocument/2006/relationships/slideLayout" Target="../slideLayouts/slideLayout340.xml"/><Relationship Id="rId12" Type="http://schemas.openxmlformats.org/officeDocument/2006/relationships/theme" Target="../theme/theme32.xml"/><Relationship Id="rId2" Type="http://schemas.openxmlformats.org/officeDocument/2006/relationships/slideLayout" Target="../slideLayouts/slideLayout335.xml"/><Relationship Id="rId1" Type="http://schemas.openxmlformats.org/officeDocument/2006/relationships/slideLayout" Target="../slideLayouts/slideLayout334.xml"/><Relationship Id="rId6" Type="http://schemas.openxmlformats.org/officeDocument/2006/relationships/slideLayout" Target="../slideLayouts/slideLayout339.xml"/><Relationship Id="rId11" Type="http://schemas.openxmlformats.org/officeDocument/2006/relationships/slideLayout" Target="../slideLayouts/slideLayout344.xml"/><Relationship Id="rId5" Type="http://schemas.openxmlformats.org/officeDocument/2006/relationships/slideLayout" Target="../slideLayouts/slideLayout338.xml"/><Relationship Id="rId10" Type="http://schemas.openxmlformats.org/officeDocument/2006/relationships/slideLayout" Target="../slideLayouts/slideLayout343.xml"/><Relationship Id="rId4" Type="http://schemas.openxmlformats.org/officeDocument/2006/relationships/slideLayout" Target="../slideLayouts/slideLayout337.xml"/><Relationship Id="rId9" Type="http://schemas.openxmlformats.org/officeDocument/2006/relationships/slideLayout" Target="../slideLayouts/slideLayout342.xml"/></Relationships>
</file>

<file path=ppt/slideMasters/_rels/slideMaster33.xml.rels><?xml version="1.0" encoding="UTF-8" standalone="yes"?>
<Relationships xmlns="http://schemas.openxmlformats.org/package/2006/relationships"><Relationship Id="rId8" Type="http://schemas.openxmlformats.org/officeDocument/2006/relationships/slideLayout" Target="../slideLayouts/slideLayout352.xml"/><Relationship Id="rId13" Type="http://schemas.openxmlformats.org/officeDocument/2006/relationships/image" Target="../media/image1.png"/><Relationship Id="rId3" Type="http://schemas.openxmlformats.org/officeDocument/2006/relationships/slideLayout" Target="../slideLayouts/slideLayout347.xml"/><Relationship Id="rId7" Type="http://schemas.openxmlformats.org/officeDocument/2006/relationships/slideLayout" Target="../slideLayouts/slideLayout351.xml"/><Relationship Id="rId12" Type="http://schemas.openxmlformats.org/officeDocument/2006/relationships/theme" Target="../theme/theme33.xml"/><Relationship Id="rId2" Type="http://schemas.openxmlformats.org/officeDocument/2006/relationships/slideLayout" Target="../slideLayouts/slideLayout346.xml"/><Relationship Id="rId1" Type="http://schemas.openxmlformats.org/officeDocument/2006/relationships/slideLayout" Target="../slideLayouts/slideLayout345.xml"/><Relationship Id="rId6" Type="http://schemas.openxmlformats.org/officeDocument/2006/relationships/slideLayout" Target="../slideLayouts/slideLayout350.xml"/><Relationship Id="rId11" Type="http://schemas.openxmlformats.org/officeDocument/2006/relationships/slideLayout" Target="../slideLayouts/slideLayout355.xml"/><Relationship Id="rId5" Type="http://schemas.openxmlformats.org/officeDocument/2006/relationships/slideLayout" Target="../slideLayouts/slideLayout349.xml"/><Relationship Id="rId10" Type="http://schemas.openxmlformats.org/officeDocument/2006/relationships/slideLayout" Target="../slideLayouts/slideLayout354.xml"/><Relationship Id="rId4" Type="http://schemas.openxmlformats.org/officeDocument/2006/relationships/slideLayout" Target="../slideLayouts/slideLayout348.xml"/><Relationship Id="rId9" Type="http://schemas.openxmlformats.org/officeDocument/2006/relationships/slideLayout" Target="../slideLayouts/slideLayout353.xml"/></Relationships>
</file>

<file path=ppt/slideMasters/_rels/slideMaster34.xml.rels><?xml version="1.0" encoding="UTF-8" standalone="yes"?>
<Relationships xmlns="http://schemas.openxmlformats.org/package/2006/relationships"><Relationship Id="rId8" Type="http://schemas.openxmlformats.org/officeDocument/2006/relationships/slideLayout" Target="../slideLayouts/slideLayout363.xml"/><Relationship Id="rId13" Type="http://schemas.openxmlformats.org/officeDocument/2006/relationships/image" Target="../media/image1.png"/><Relationship Id="rId3" Type="http://schemas.openxmlformats.org/officeDocument/2006/relationships/slideLayout" Target="../slideLayouts/slideLayout358.xml"/><Relationship Id="rId7" Type="http://schemas.openxmlformats.org/officeDocument/2006/relationships/slideLayout" Target="../slideLayouts/slideLayout362.xml"/><Relationship Id="rId12" Type="http://schemas.openxmlformats.org/officeDocument/2006/relationships/theme" Target="../theme/theme34.xml"/><Relationship Id="rId2" Type="http://schemas.openxmlformats.org/officeDocument/2006/relationships/slideLayout" Target="../slideLayouts/slideLayout357.xml"/><Relationship Id="rId1" Type="http://schemas.openxmlformats.org/officeDocument/2006/relationships/slideLayout" Target="../slideLayouts/slideLayout356.xml"/><Relationship Id="rId6" Type="http://schemas.openxmlformats.org/officeDocument/2006/relationships/slideLayout" Target="../slideLayouts/slideLayout361.xml"/><Relationship Id="rId11" Type="http://schemas.openxmlformats.org/officeDocument/2006/relationships/slideLayout" Target="../slideLayouts/slideLayout366.xml"/><Relationship Id="rId5" Type="http://schemas.openxmlformats.org/officeDocument/2006/relationships/slideLayout" Target="../slideLayouts/slideLayout360.xml"/><Relationship Id="rId10" Type="http://schemas.openxmlformats.org/officeDocument/2006/relationships/slideLayout" Target="../slideLayouts/slideLayout365.xml"/><Relationship Id="rId4" Type="http://schemas.openxmlformats.org/officeDocument/2006/relationships/slideLayout" Target="../slideLayouts/slideLayout359.xml"/><Relationship Id="rId9" Type="http://schemas.openxmlformats.org/officeDocument/2006/relationships/slideLayout" Target="../slideLayouts/slideLayout364.xml"/></Relationships>
</file>

<file path=ppt/slideMasters/_rels/slideMaster35.xml.rels><?xml version="1.0" encoding="UTF-8" standalone="yes"?>
<Relationships xmlns="http://schemas.openxmlformats.org/package/2006/relationships"><Relationship Id="rId8" Type="http://schemas.openxmlformats.org/officeDocument/2006/relationships/slideLayout" Target="../slideLayouts/slideLayout374.xml"/><Relationship Id="rId13" Type="http://schemas.openxmlformats.org/officeDocument/2006/relationships/image" Target="../media/image1.png"/><Relationship Id="rId3" Type="http://schemas.openxmlformats.org/officeDocument/2006/relationships/slideLayout" Target="../slideLayouts/slideLayout369.xml"/><Relationship Id="rId7" Type="http://schemas.openxmlformats.org/officeDocument/2006/relationships/slideLayout" Target="../slideLayouts/slideLayout373.xml"/><Relationship Id="rId12" Type="http://schemas.openxmlformats.org/officeDocument/2006/relationships/theme" Target="../theme/theme35.xml"/><Relationship Id="rId2" Type="http://schemas.openxmlformats.org/officeDocument/2006/relationships/slideLayout" Target="../slideLayouts/slideLayout368.xml"/><Relationship Id="rId1" Type="http://schemas.openxmlformats.org/officeDocument/2006/relationships/slideLayout" Target="../slideLayouts/slideLayout367.xml"/><Relationship Id="rId6" Type="http://schemas.openxmlformats.org/officeDocument/2006/relationships/slideLayout" Target="../slideLayouts/slideLayout372.xml"/><Relationship Id="rId11" Type="http://schemas.openxmlformats.org/officeDocument/2006/relationships/slideLayout" Target="../slideLayouts/slideLayout377.xml"/><Relationship Id="rId5" Type="http://schemas.openxmlformats.org/officeDocument/2006/relationships/slideLayout" Target="../slideLayouts/slideLayout371.xml"/><Relationship Id="rId10" Type="http://schemas.openxmlformats.org/officeDocument/2006/relationships/slideLayout" Target="../slideLayouts/slideLayout376.xml"/><Relationship Id="rId4" Type="http://schemas.openxmlformats.org/officeDocument/2006/relationships/slideLayout" Target="../slideLayouts/slideLayout370.xml"/><Relationship Id="rId9" Type="http://schemas.openxmlformats.org/officeDocument/2006/relationships/slideLayout" Target="../slideLayouts/slideLayout375.xml"/></Relationships>
</file>

<file path=ppt/slideMasters/_rels/slideMaster36.xml.rels><?xml version="1.0" encoding="UTF-8" standalone="yes"?>
<Relationships xmlns="http://schemas.openxmlformats.org/package/2006/relationships"><Relationship Id="rId8" Type="http://schemas.openxmlformats.org/officeDocument/2006/relationships/slideLayout" Target="../slideLayouts/slideLayout385.xml"/><Relationship Id="rId13" Type="http://schemas.openxmlformats.org/officeDocument/2006/relationships/image" Target="../media/image1.png"/><Relationship Id="rId3" Type="http://schemas.openxmlformats.org/officeDocument/2006/relationships/slideLayout" Target="../slideLayouts/slideLayout380.xml"/><Relationship Id="rId7" Type="http://schemas.openxmlformats.org/officeDocument/2006/relationships/slideLayout" Target="../slideLayouts/slideLayout384.xml"/><Relationship Id="rId12" Type="http://schemas.openxmlformats.org/officeDocument/2006/relationships/theme" Target="../theme/theme36.xml"/><Relationship Id="rId2" Type="http://schemas.openxmlformats.org/officeDocument/2006/relationships/slideLayout" Target="../slideLayouts/slideLayout379.xml"/><Relationship Id="rId1" Type="http://schemas.openxmlformats.org/officeDocument/2006/relationships/slideLayout" Target="../slideLayouts/slideLayout378.xml"/><Relationship Id="rId6" Type="http://schemas.openxmlformats.org/officeDocument/2006/relationships/slideLayout" Target="../slideLayouts/slideLayout383.xml"/><Relationship Id="rId11" Type="http://schemas.openxmlformats.org/officeDocument/2006/relationships/slideLayout" Target="../slideLayouts/slideLayout388.xml"/><Relationship Id="rId5" Type="http://schemas.openxmlformats.org/officeDocument/2006/relationships/slideLayout" Target="../slideLayouts/slideLayout382.xml"/><Relationship Id="rId10" Type="http://schemas.openxmlformats.org/officeDocument/2006/relationships/slideLayout" Target="../slideLayouts/slideLayout387.xml"/><Relationship Id="rId4" Type="http://schemas.openxmlformats.org/officeDocument/2006/relationships/slideLayout" Target="../slideLayouts/slideLayout381.xml"/><Relationship Id="rId9" Type="http://schemas.openxmlformats.org/officeDocument/2006/relationships/slideLayout" Target="../slideLayouts/slideLayout386.xml"/></Relationships>
</file>

<file path=ppt/slideMasters/_rels/slideMaster37.xml.rels><?xml version="1.0" encoding="UTF-8" standalone="yes"?>
<Relationships xmlns="http://schemas.openxmlformats.org/package/2006/relationships"><Relationship Id="rId8" Type="http://schemas.openxmlformats.org/officeDocument/2006/relationships/slideLayout" Target="../slideLayouts/slideLayout396.xml"/><Relationship Id="rId3" Type="http://schemas.openxmlformats.org/officeDocument/2006/relationships/slideLayout" Target="../slideLayouts/slideLayout391.xml"/><Relationship Id="rId7" Type="http://schemas.openxmlformats.org/officeDocument/2006/relationships/slideLayout" Target="../slideLayouts/slideLayout395.xml"/><Relationship Id="rId12" Type="http://schemas.openxmlformats.org/officeDocument/2006/relationships/theme" Target="../theme/theme37.xml"/><Relationship Id="rId2" Type="http://schemas.openxmlformats.org/officeDocument/2006/relationships/slideLayout" Target="../slideLayouts/slideLayout390.xml"/><Relationship Id="rId1" Type="http://schemas.openxmlformats.org/officeDocument/2006/relationships/slideLayout" Target="../slideLayouts/slideLayout389.xml"/><Relationship Id="rId6" Type="http://schemas.openxmlformats.org/officeDocument/2006/relationships/slideLayout" Target="../slideLayouts/slideLayout394.xml"/><Relationship Id="rId11" Type="http://schemas.openxmlformats.org/officeDocument/2006/relationships/slideLayout" Target="../slideLayouts/slideLayout399.xml"/><Relationship Id="rId5" Type="http://schemas.openxmlformats.org/officeDocument/2006/relationships/slideLayout" Target="../slideLayouts/slideLayout393.xml"/><Relationship Id="rId10" Type="http://schemas.openxmlformats.org/officeDocument/2006/relationships/slideLayout" Target="../slideLayouts/slideLayout398.xml"/><Relationship Id="rId4" Type="http://schemas.openxmlformats.org/officeDocument/2006/relationships/slideLayout" Target="../slideLayouts/slideLayout392.xml"/><Relationship Id="rId9" Type="http://schemas.openxmlformats.org/officeDocument/2006/relationships/slideLayout" Target="../slideLayouts/slideLayout397.xml"/></Relationships>
</file>

<file path=ppt/slideMasters/_rels/slideMaster38.xml.rels><?xml version="1.0" encoding="UTF-8" standalone="yes"?>
<Relationships xmlns="http://schemas.openxmlformats.org/package/2006/relationships"><Relationship Id="rId8" Type="http://schemas.openxmlformats.org/officeDocument/2006/relationships/slideLayout" Target="../slideLayouts/slideLayout407.xml"/><Relationship Id="rId3" Type="http://schemas.openxmlformats.org/officeDocument/2006/relationships/slideLayout" Target="../slideLayouts/slideLayout402.xml"/><Relationship Id="rId7" Type="http://schemas.openxmlformats.org/officeDocument/2006/relationships/slideLayout" Target="../slideLayouts/slideLayout406.xml"/><Relationship Id="rId12" Type="http://schemas.openxmlformats.org/officeDocument/2006/relationships/theme" Target="../theme/theme38.xml"/><Relationship Id="rId2" Type="http://schemas.openxmlformats.org/officeDocument/2006/relationships/slideLayout" Target="../slideLayouts/slideLayout401.xml"/><Relationship Id="rId1" Type="http://schemas.openxmlformats.org/officeDocument/2006/relationships/slideLayout" Target="../slideLayouts/slideLayout400.xml"/><Relationship Id="rId6" Type="http://schemas.openxmlformats.org/officeDocument/2006/relationships/slideLayout" Target="../slideLayouts/slideLayout405.xml"/><Relationship Id="rId11" Type="http://schemas.openxmlformats.org/officeDocument/2006/relationships/slideLayout" Target="../slideLayouts/slideLayout410.xml"/><Relationship Id="rId5" Type="http://schemas.openxmlformats.org/officeDocument/2006/relationships/slideLayout" Target="../slideLayouts/slideLayout404.xml"/><Relationship Id="rId10" Type="http://schemas.openxmlformats.org/officeDocument/2006/relationships/slideLayout" Target="../slideLayouts/slideLayout409.xml"/><Relationship Id="rId4" Type="http://schemas.openxmlformats.org/officeDocument/2006/relationships/slideLayout" Target="../slideLayouts/slideLayout403.xml"/><Relationship Id="rId9" Type="http://schemas.openxmlformats.org/officeDocument/2006/relationships/slideLayout" Target="../slideLayouts/slideLayout408.xml"/></Relationships>
</file>

<file path=ppt/slideMasters/_rels/slideMaster39.xml.rels><?xml version="1.0" encoding="UTF-8" standalone="yes"?>
<Relationships xmlns="http://schemas.openxmlformats.org/package/2006/relationships"><Relationship Id="rId8" Type="http://schemas.openxmlformats.org/officeDocument/2006/relationships/slideLayout" Target="../slideLayouts/slideLayout418.xml"/><Relationship Id="rId13" Type="http://schemas.openxmlformats.org/officeDocument/2006/relationships/theme" Target="../theme/theme39.xml"/><Relationship Id="rId3" Type="http://schemas.openxmlformats.org/officeDocument/2006/relationships/slideLayout" Target="../slideLayouts/slideLayout413.xml"/><Relationship Id="rId7" Type="http://schemas.openxmlformats.org/officeDocument/2006/relationships/slideLayout" Target="../slideLayouts/slideLayout417.xml"/><Relationship Id="rId12" Type="http://schemas.openxmlformats.org/officeDocument/2006/relationships/slideLayout" Target="../slideLayouts/slideLayout422.xml"/><Relationship Id="rId2" Type="http://schemas.openxmlformats.org/officeDocument/2006/relationships/slideLayout" Target="../slideLayouts/slideLayout412.xml"/><Relationship Id="rId1" Type="http://schemas.openxmlformats.org/officeDocument/2006/relationships/slideLayout" Target="../slideLayouts/slideLayout411.xml"/><Relationship Id="rId6" Type="http://schemas.openxmlformats.org/officeDocument/2006/relationships/slideLayout" Target="../slideLayouts/slideLayout416.xml"/><Relationship Id="rId11" Type="http://schemas.openxmlformats.org/officeDocument/2006/relationships/slideLayout" Target="../slideLayouts/slideLayout421.xml"/><Relationship Id="rId5" Type="http://schemas.openxmlformats.org/officeDocument/2006/relationships/slideLayout" Target="../slideLayouts/slideLayout415.xml"/><Relationship Id="rId10" Type="http://schemas.openxmlformats.org/officeDocument/2006/relationships/slideLayout" Target="../slideLayouts/slideLayout420.xml"/><Relationship Id="rId4" Type="http://schemas.openxmlformats.org/officeDocument/2006/relationships/slideLayout" Target="../slideLayouts/slideLayout414.xml"/><Relationship Id="rId9" Type="http://schemas.openxmlformats.org/officeDocument/2006/relationships/slideLayout" Target="../slideLayouts/slideLayout419.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4.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0.xml.rels><?xml version="1.0" encoding="UTF-8" standalone="yes"?>
<Relationships xmlns="http://schemas.openxmlformats.org/package/2006/relationships"><Relationship Id="rId8" Type="http://schemas.openxmlformats.org/officeDocument/2006/relationships/slideLayout" Target="../slideLayouts/slideLayout430.xml"/><Relationship Id="rId13" Type="http://schemas.openxmlformats.org/officeDocument/2006/relationships/theme" Target="../theme/theme40.xml"/><Relationship Id="rId3" Type="http://schemas.openxmlformats.org/officeDocument/2006/relationships/slideLayout" Target="../slideLayouts/slideLayout425.xml"/><Relationship Id="rId7" Type="http://schemas.openxmlformats.org/officeDocument/2006/relationships/slideLayout" Target="../slideLayouts/slideLayout429.xml"/><Relationship Id="rId12" Type="http://schemas.openxmlformats.org/officeDocument/2006/relationships/slideLayout" Target="../slideLayouts/slideLayout434.xml"/><Relationship Id="rId2" Type="http://schemas.openxmlformats.org/officeDocument/2006/relationships/slideLayout" Target="../slideLayouts/slideLayout424.xml"/><Relationship Id="rId1" Type="http://schemas.openxmlformats.org/officeDocument/2006/relationships/slideLayout" Target="../slideLayouts/slideLayout423.xml"/><Relationship Id="rId6" Type="http://schemas.openxmlformats.org/officeDocument/2006/relationships/slideLayout" Target="../slideLayouts/slideLayout428.xml"/><Relationship Id="rId11" Type="http://schemas.openxmlformats.org/officeDocument/2006/relationships/slideLayout" Target="../slideLayouts/slideLayout433.xml"/><Relationship Id="rId5" Type="http://schemas.openxmlformats.org/officeDocument/2006/relationships/slideLayout" Target="../slideLayouts/slideLayout427.xml"/><Relationship Id="rId10" Type="http://schemas.openxmlformats.org/officeDocument/2006/relationships/slideLayout" Target="../slideLayouts/slideLayout432.xml"/><Relationship Id="rId4" Type="http://schemas.openxmlformats.org/officeDocument/2006/relationships/slideLayout" Target="../slideLayouts/slideLayout426.xml"/><Relationship Id="rId9" Type="http://schemas.openxmlformats.org/officeDocument/2006/relationships/slideLayout" Target="../slideLayouts/slideLayout431.xml"/><Relationship Id="rId14" Type="http://schemas.openxmlformats.org/officeDocument/2006/relationships/image" Target="../media/image1.png"/></Relationships>
</file>

<file path=ppt/slideMasters/_rels/slideMaster41.xml.rels><?xml version="1.0" encoding="UTF-8" standalone="yes"?>
<Relationships xmlns="http://schemas.openxmlformats.org/package/2006/relationships"><Relationship Id="rId3" Type="http://schemas.openxmlformats.org/officeDocument/2006/relationships/theme" Target="../theme/theme41.xml"/><Relationship Id="rId2" Type="http://schemas.openxmlformats.org/officeDocument/2006/relationships/slideLayout" Target="../slideLayouts/slideLayout436.xml"/><Relationship Id="rId1" Type="http://schemas.openxmlformats.org/officeDocument/2006/relationships/slideLayout" Target="../slideLayouts/slideLayout435.xml"/></Relationships>
</file>

<file path=ppt/slideMasters/_rels/slideMaster42.xml.rels><?xml version="1.0" encoding="UTF-8" standalone="yes"?>
<Relationships xmlns="http://schemas.openxmlformats.org/package/2006/relationships"><Relationship Id="rId8" Type="http://schemas.openxmlformats.org/officeDocument/2006/relationships/slideLayout" Target="../slideLayouts/slideLayout444.xml"/><Relationship Id="rId13" Type="http://schemas.openxmlformats.org/officeDocument/2006/relationships/theme" Target="../theme/theme42.xml"/><Relationship Id="rId3" Type="http://schemas.openxmlformats.org/officeDocument/2006/relationships/slideLayout" Target="../slideLayouts/slideLayout439.xml"/><Relationship Id="rId7" Type="http://schemas.openxmlformats.org/officeDocument/2006/relationships/slideLayout" Target="../slideLayouts/slideLayout443.xml"/><Relationship Id="rId12" Type="http://schemas.openxmlformats.org/officeDocument/2006/relationships/slideLayout" Target="../slideLayouts/slideLayout448.xml"/><Relationship Id="rId2" Type="http://schemas.openxmlformats.org/officeDocument/2006/relationships/slideLayout" Target="../slideLayouts/slideLayout438.xml"/><Relationship Id="rId1" Type="http://schemas.openxmlformats.org/officeDocument/2006/relationships/slideLayout" Target="../slideLayouts/slideLayout437.xml"/><Relationship Id="rId6" Type="http://schemas.openxmlformats.org/officeDocument/2006/relationships/slideLayout" Target="../slideLayouts/slideLayout442.xml"/><Relationship Id="rId11" Type="http://schemas.openxmlformats.org/officeDocument/2006/relationships/slideLayout" Target="../slideLayouts/slideLayout447.xml"/><Relationship Id="rId5" Type="http://schemas.openxmlformats.org/officeDocument/2006/relationships/slideLayout" Target="../slideLayouts/slideLayout441.xml"/><Relationship Id="rId10" Type="http://schemas.openxmlformats.org/officeDocument/2006/relationships/slideLayout" Target="../slideLayouts/slideLayout446.xml"/><Relationship Id="rId4" Type="http://schemas.openxmlformats.org/officeDocument/2006/relationships/slideLayout" Target="../slideLayouts/slideLayout440.xml"/><Relationship Id="rId9" Type="http://schemas.openxmlformats.org/officeDocument/2006/relationships/slideLayout" Target="../slideLayouts/slideLayout445.xml"/></Relationships>
</file>

<file path=ppt/slideMasters/_rels/slideMaster43.xml.rels><?xml version="1.0" encoding="UTF-8" standalone="yes"?>
<Relationships xmlns="http://schemas.openxmlformats.org/package/2006/relationships"><Relationship Id="rId8" Type="http://schemas.openxmlformats.org/officeDocument/2006/relationships/slideLayout" Target="../slideLayouts/slideLayout456.xml"/><Relationship Id="rId13" Type="http://schemas.openxmlformats.org/officeDocument/2006/relationships/theme" Target="../theme/theme43.xml"/><Relationship Id="rId3" Type="http://schemas.openxmlformats.org/officeDocument/2006/relationships/slideLayout" Target="../slideLayouts/slideLayout451.xml"/><Relationship Id="rId7" Type="http://schemas.openxmlformats.org/officeDocument/2006/relationships/slideLayout" Target="../slideLayouts/slideLayout455.xml"/><Relationship Id="rId12" Type="http://schemas.openxmlformats.org/officeDocument/2006/relationships/slideLayout" Target="../slideLayouts/slideLayout460.xml"/><Relationship Id="rId2" Type="http://schemas.openxmlformats.org/officeDocument/2006/relationships/slideLayout" Target="../slideLayouts/slideLayout450.xml"/><Relationship Id="rId1" Type="http://schemas.openxmlformats.org/officeDocument/2006/relationships/slideLayout" Target="../slideLayouts/slideLayout449.xml"/><Relationship Id="rId6" Type="http://schemas.openxmlformats.org/officeDocument/2006/relationships/slideLayout" Target="../slideLayouts/slideLayout454.xml"/><Relationship Id="rId11" Type="http://schemas.openxmlformats.org/officeDocument/2006/relationships/slideLayout" Target="../slideLayouts/slideLayout459.xml"/><Relationship Id="rId5" Type="http://schemas.openxmlformats.org/officeDocument/2006/relationships/slideLayout" Target="../slideLayouts/slideLayout453.xml"/><Relationship Id="rId10" Type="http://schemas.openxmlformats.org/officeDocument/2006/relationships/slideLayout" Target="../slideLayouts/slideLayout458.xml"/><Relationship Id="rId4" Type="http://schemas.openxmlformats.org/officeDocument/2006/relationships/slideLayout" Target="../slideLayouts/slideLayout452.xml"/><Relationship Id="rId9" Type="http://schemas.openxmlformats.org/officeDocument/2006/relationships/slideLayout" Target="../slideLayouts/slideLayout457.xml"/><Relationship Id="rId14" Type="http://schemas.openxmlformats.org/officeDocument/2006/relationships/image" Target="../media/image1.png"/></Relationships>
</file>

<file path=ppt/slideMasters/_rels/slideMaster44.xml.rels><?xml version="1.0" encoding="UTF-8" standalone="yes"?>
<Relationships xmlns="http://schemas.openxmlformats.org/package/2006/relationships"><Relationship Id="rId3" Type="http://schemas.openxmlformats.org/officeDocument/2006/relationships/theme" Target="../theme/theme44.xml"/><Relationship Id="rId2" Type="http://schemas.openxmlformats.org/officeDocument/2006/relationships/slideLayout" Target="../slideLayouts/slideLayout462.xml"/><Relationship Id="rId1" Type="http://schemas.openxmlformats.org/officeDocument/2006/relationships/slideLayout" Target="../slideLayouts/slideLayout461.xml"/></Relationships>
</file>

<file path=ppt/slideMasters/_rels/slideMaster45.xml.rels><?xml version="1.0" encoding="UTF-8" standalone="yes"?>
<Relationships xmlns="http://schemas.openxmlformats.org/package/2006/relationships"><Relationship Id="rId8" Type="http://schemas.openxmlformats.org/officeDocument/2006/relationships/slideLayout" Target="../slideLayouts/slideLayout470.xml"/><Relationship Id="rId13" Type="http://schemas.openxmlformats.org/officeDocument/2006/relationships/image" Target="../media/image1.png"/><Relationship Id="rId3" Type="http://schemas.openxmlformats.org/officeDocument/2006/relationships/slideLayout" Target="../slideLayouts/slideLayout465.xml"/><Relationship Id="rId7" Type="http://schemas.openxmlformats.org/officeDocument/2006/relationships/slideLayout" Target="../slideLayouts/slideLayout469.xml"/><Relationship Id="rId12" Type="http://schemas.openxmlformats.org/officeDocument/2006/relationships/theme" Target="../theme/theme45.xml"/><Relationship Id="rId2" Type="http://schemas.openxmlformats.org/officeDocument/2006/relationships/slideLayout" Target="../slideLayouts/slideLayout464.xml"/><Relationship Id="rId1" Type="http://schemas.openxmlformats.org/officeDocument/2006/relationships/slideLayout" Target="../slideLayouts/slideLayout463.xml"/><Relationship Id="rId6" Type="http://schemas.openxmlformats.org/officeDocument/2006/relationships/slideLayout" Target="../slideLayouts/slideLayout468.xml"/><Relationship Id="rId11" Type="http://schemas.openxmlformats.org/officeDocument/2006/relationships/slideLayout" Target="../slideLayouts/slideLayout473.xml"/><Relationship Id="rId5" Type="http://schemas.openxmlformats.org/officeDocument/2006/relationships/slideLayout" Target="../slideLayouts/slideLayout467.xml"/><Relationship Id="rId10" Type="http://schemas.openxmlformats.org/officeDocument/2006/relationships/slideLayout" Target="../slideLayouts/slideLayout472.xml"/><Relationship Id="rId4" Type="http://schemas.openxmlformats.org/officeDocument/2006/relationships/slideLayout" Target="../slideLayouts/slideLayout466.xml"/><Relationship Id="rId9" Type="http://schemas.openxmlformats.org/officeDocument/2006/relationships/slideLayout" Target="../slideLayouts/slideLayout471.xml"/></Relationships>
</file>

<file path=ppt/slideMasters/_rels/slideMaster46.xml.rels><?xml version="1.0" encoding="UTF-8" standalone="yes"?>
<Relationships xmlns="http://schemas.openxmlformats.org/package/2006/relationships"><Relationship Id="rId8" Type="http://schemas.openxmlformats.org/officeDocument/2006/relationships/slideLayout" Target="../slideLayouts/slideLayout481.xml"/><Relationship Id="rId13" Type="http://schemas.openxmlformats.org/officeDocument/2006/relationships/image" Target="../media/image1.png"/><Relationship Id="rId3" Type="http://schemas.openxmlformats.org/officeDocument/2006/relationships/slideLayout" Target="../slideLayouts/slideLayout476.xml"/><Relationship Id="rId7" Type="http://schemas.openxmlformats.org/officeDocument/2006/relationships/slideLayout" Target="../slideLayouts/slideLayout480.xml"/><Relationship Id="rId12" Type="http://schemas.openxmlformats.org/officeDocument/2006/relationships/theme" Target="../theme/theme46.xml"/><Relationship Id="rId2" Type="http://schemas.openxmlformats.org/officeDocument/2006/relationships/slideLayout" Target="../slideLayouts/slideLayout475.xml"/><Relationship Id="rId1" Type="http://schemas.openxmlformats.org/officeDocument/2006/relationships/slideLayout" Target="../slideLayouts/slideLayout474.xml"/><Relationship Id="rId6" Type="http://schemas.openxmlformats.org/officeDocument/2006/relationships/slideLayout" Target="../slideLayouts/slideLayout479.xml"/><Relationship Id="rId11" Type="http://schemas.openxmlformats.org/officeDocument/2006/relationships/slideLayout" Target="../slideLayouts/slideLayout484.xml"/><Relationship Id="rId5" Type="http://schemas.openxmlformats.org/officeDocument/2006/relationships/slideLayout" Target="../slideLayouts/slideLayout478.xml"/><Relationship Id="rId10" Type="http://schemas.openxmlformats.org/officeDocument/2006/relationships/slideLayout" Target="../slideLayouts/slideLayout483.xml"/><Relationship Id="rId4" Type="http://schemas.openxmlformats.org/officeDocument/2006/relationships/slideLayout" Target="../slideLayouts/slideLayout477.xml"/><Relationship Id="rId9" Type="http://schemas.openxmlformats.org/officeDocument/2006/relationships/slideLayout" Target="../slideLayouts/slideLayout48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1.pn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1.pn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18" Type="http://schemas.openxmlformats.org/officeDocument/2006/relationships/image" Target="../media/image5.emf"/><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17" Type="http://schemas.openxmlformats.org/officeDocument/2006/relationships/image" Target="../media/image4.png"/><Relationship Id="rId2" Type="http://schemas.openxmlformats.org/officeDocument/2006/relationships/slideLayout" Target="../slideLayouts/slideLayout57.xml"/><Relationship Id="rId16" Type="http://schemas.openxmlformats.org/officeDocument/2006/relationships/image" Target="../media/image3.png"/><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5" Type="http://schemas.openxmlformats.org/officeDocument/2006/relationships/image" Target="../media/image2.png"/><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6.xml"/><Relationship Id="rId13" Type="http://schemas.openxmlformats.org/officeDocument/2006/relationships/image" Target="../media/image1.png"/><Relationship Id="rId3" Type="http://schemas.openxmlformats.org/officeDocument/2006/relationships/slideLayout" Target="../slideLayouts/slideLayout71.xml"/><Relationship Id="rId7" Type="http://schemas.openxmlformats.org/officeDocument/2006/relationships/slideLayout" Target="../slideLayouts/slideLayout75.xml"/><Relationship Id="rId12" Type="http://schemas.openxmlformats.org/officeDocument/2006/relationships/theme" Target="../theme/theme8.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11" Type="http://schemas.openxmlformats.org/officeDocument/2006/relationships/slideLayout" Target="../slideLayouts/slideLayout79.xml"/><Relationship Id="rId5" Type="http://schemas.openxmlformats.org/officeDocument/2006/relationships/slideLayout" Target="../slideLayouts/slideLayout73.xml"/><Relationship Id="rId10" Type="http://schemas.openxmlformats.org/officeDocument/2006/relationships/slideLayout" Target="../slideLayouts/slideLayout78.xml"/><Relationship Id="rId4" Type="http://schemas.openxmlformats.org/officeDocument/2006/relationships/slideLayout" Target="../slideLayouts/slideLayout72.xml"/><Relationship Id="rId9" Type="http://schemas.openxmlformats.org/officeDocument/2006/relationships/slideLayout" Target="../slideLayouts/slideLayout77.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7.xml"/><Relationship Id="rId13" Type="http://schemas.openxmlformats.org/officeDocument/2006/relationships/image" Target="../media/image1.png"/><Relationship Id="rId3" Type="http://schemas.openxmlformats.org/officeDocument/2006/relationships/slideLayout" Target="../slideLayouts/slideLayout82.xml"/><Relationship Id="rId7" Type="http://schemas.openxmlformats.org/officeDocument/2006/relationships/slideLayout" Target="../slideLayouts/slideLayout86.xml"/><Relationship Id="rId12" Type="http://schemas.openxmlformats.org/officeDocument/2006/relationships/theme" Target="../theme/theme9.xml"/><Relationship Id="rId2" Type="http://schemas.openxmlformats.org/officeDocument/2006/relationships/slideLayout" Target="../slideLayouts/slideLayout81.xml"/><Relationship Id="rId1" Type="http://schemas.openxmlformats.org/officeDocument/2006/relationships/slideLayout" Target="../slideLayouts/slideLayout80.xml"/><Relationship Id="rId6" Type="http://schemas.openxmlformats.org/officeDocument/2006/relationships/slideLayout" Target="../slideLayouts/slideLayout85.xml"/><Relationship Id="rId11" Type="http://schemas.openxmlformats.org/officeDocument/2006/relationships/slideLayout" Target="../slideLayouts/slideLayout90.xml"/><Relationship Id="rId5" Type="http://schemas.openxmlformats.org/officeDocument/2006/relationships/slideLayout" Target="../slideLayouts/slideLayout84.xml"/><Relationship Id="rId10" Type="http://schemas.openxmlformats.org/officeDocument/2006/relationships/slideLayout" Target="../slideLayouts/slideLayout89.xml"/><Relationship Id="rId4" Type="http://schemas.openxmlformats.org/officeDocument/2006/relationships/slideLayout" Target="../slideLayouts/slideLayout83.xml"/><Relationship Id="rId9" Type="http://schemas.openxmlformats.org/officeDocument/2006/relationships/slideLayout" Target="../slideLayouts/slideLayout8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pPr/>
              <a:t>‹#›</a:t>
            </a:fld>
            <a:endParaRPr lang="en-US" altLang="en-US"/>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25" tIns="45713" rIns="91425" bIns="45713" numCol="1" anchor="b" anchorCtr="0" compatLnSpc="1">
            <a:prstTxWarp prst="textNoShape">
              <a:avLst/>
            </a:prstTxWarp>
          </a:bodyPr>
          <a:lstStyle>
            <a:lvl1pPr algn="ctr">
              <a:defRPr sz="1200">
                <a:latin typeface="Garamond" pitchFamily="18" charset="0"/>
              </a:defRPr>
            </a:lvl1pPr>
          </a:lstStyle>
          <a:p>
            <a:pPr defTabSz="914259"/>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25" tIns="45713" rIns="91425" bIns="45713" numCol="1" anchor="b" anchorCtr="0" compatLnSpc="1">
            <a:prstTxWarp prst="textNoShape">
              <a:avLst/>
            </a:prstTxWarp>
          </a:bodyPr>
          <a:lstStyle>
            <a:lvl1pPr algn="r">
              <a:defRPr sz="1600">
                <a:latin typeface="Garamond" pitchFamily="18" charset="0"/>
              </a:defRPr>
            </a:lvl1pPr>
          </a:lstStyle>
          <a:p>
            <a:pPr defTabSz="914259"/>
            <a:fld id="{6F400BD0-49BF-48FC-8114-37C1D4F5AB3D}" type="slidenum">
              <a:rPr lang="en-US" altLang="en-US">
                <a:solidFill>
                  <a:srgbClr val="000000"/>
                </a:solidFill>
              </a:rPr>
              <a:pPr defTabSz="914259"/>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3" y="6453336"/>
            <a:ext cx="1080120" cy="312522"/>
          </a:xfrm>
          <a:prstGeom prst="rect">
            <a:avLst/>
          </a:prstGeom>
        </p:spPr>
      </p:pic>
    </p:spTree>
    <p:extLst>
      <p:ext uri="{BB962C8B-B14F-4D97-AF65-F5344CB8AC3E}">
        <p14:creationId xmlns:p14="http://schemas.microsoft.com/office/powerpoint/2010/main" val="1941076515"/>
      </p:ext>
    </p:extLst>
  </p:cSld>
  <p:clrMap bg1="lt1" tx1="dk1" bg2="lt2" tx2="dk2" accent1="accent1" accent2="accent2" accent3="accent3" accent4="accent4" accent5="accent5" accent6="accent6" hlink="hlink" folHlink="folHlink"/>
  <p:sldLayoutIdLst>
    <p:sldLayoutId id="2147484100" r:id="rId1"/>
    <p:sldLayoutId id="2147484101" r:id="rId2"/>
    <p:sldLayoutId id="2147484102" r:id="rId3"/>
    <p:sldLayoutId id="2147484103" r:id="rId4"/>
    <p:sldLayoutId id="2147484104" r:id="rId5"/>
    <p:sldLayoutId id="2147484105" r:id="rId6"/>
    <p:sldLayoutId id="2147484106" r:id="rId7"/>
    <p:sldLayoutId id="2147484107" r:id="rId8"/>
    <p:sldLayoutId id="2147484108" r:id="rId9"/>
    <p:sldLayoutId id="2147484109" r:id="rId10"/>
    <p:sldLayoutId id="2147484110"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130" algn="l" rtl="0" fontAlgn="base">
        <a:spcBef>
          <a:spcPct val="0"/>
        </a:spcBef>
        <a:spcAft>
          <a:spcPct val="0"/>
        </a:spcAft>
        <a:defRPr sz="4000">
          <a:solidFill>
            <a:schemeClr val="tx2"/>
          </a:solidFill>
          <a:latin typeface="Garamond" pitchFamily="18" charset="0"/>
        </a:defRPr>
      </a:lvl6pPr>
      <a:lvl7pPr marL="914259" algn="l" rtl="0" fontAlgn="base">
        <a:spcBef>
          <a:spcPct val="0"/>
        </a:spcBef>
        <a:spcAft>
          <a:spcPct val="0"/>
        </a:spcAft>
        <a:defRPr sz="4000">
          <a:solidFill>
            <a:schemeClr val="tx2"/>
          </a:solidFill>
          <a:latin typeface="Garamond" pitchFamily="18" charset="0"/>
        </a:defRPr>
      </a:lvl7pPr>
      <a:lvl8pPr marL="1371390" algn="l" rtl="0" fontAlgn="base">
        <a:spcBef>
          <a:spcPct val="0"/>
        </a:spcBef>
        <a:spcAft>
          <a:spcPct val="0"/>
        </a:spcAft>
        <a:defRPr sz="4000">
          <a:solidFill>
            <a:schemeClr val="tx2"/>
          </a:solidFill>
          <a:latin typeface="Garamond" pitchFamily="18" charset="0"/>
        </a:defRPr>
      </a:lvl8pPr>
      <a:lvl9pPr marL="1828519" algn="l" rtl="0" fontAlgn="base">
        <a:spcBef>
          <a:spcPct val="0"/>
        </a:spcBef>
        <a:spcAft>
          <a:spcPct val="0"/>
        </a:spcAft>
        <a:defRPr sz="4000">
          <a:solidFill>
            <a:schemeClr val="tx2"/>
          </a:solidFill>
          <a:latin typeface="Garamond" pitchFamily="18" charset="0"/>
        </a:defRPr>
      </a:lvl9pPr>
    </p:titleStyle>
    <p:bodyStyle>
      <a:lvl1pPr marL="342848" indent="-342848"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822" indent="-32538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193" indent="-350784"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645" indent="-315865"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905" indent="-339674"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036"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164"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295"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423"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25" tIns="45713" rIns="91425" bIns="45713" numCol="1" anchor="b" anchorCtr="0" compatLnSpc="1">
            <a:prstTxWarp prst="textNoShape">
              <a:avLst/>
            </a:prstTxWarp>
          </a:bodyPr>
          <a:lstStyle>
            <a:lvl1pPr algn="ctr">
              <a:defRPr sz="1200">
                <a:latin typeface="Garamond" pitchFamily="18" charset="0"/>
              </a:defRPr>
            </a:lvl1pPr>
          </a:lstStyle>
          <a:p>
            <a:pPr defTabSz="914259"/>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25" tIns="45713" rIns="91425" bIns="45713" numCol="1" anchor="b" anchorCtr="0" compatLnSpc="1">
            <a:prstTxWarp prst="textNoShape">
              <a:avLst/>
            </a:prstTxWarp>
          </a:bodyPr>
          <a:lstStyle>
            <a:lvl1pPr algn="r">
              <a:defRPr sz="1600">
                <a:latin typeface="Garamond" pitchFamily="18" charset="0"/>
              </a:defRPr>
            </a:lvl1pPr>
          </a:lstStyle>
          <a:p>
            <a:pPr defTabSz="914259"/>
            <a:fld id="{6F400BD0-49BF-48FC-8114-37C1D4F5AB3D}" type="slidenum">
              <a:rPr lang="en-US" altLang="en-US">
                <a:solidFill>
                  <a:srgbClr val="000000"/>
                </a:solidFill>
              </a:rPr>
              <a:pPr defTabSz="914259"/>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25" tIns="45713" rIns="91425" bIns="45713"/>
          <a:lstStyle/>
          <a:p>
            <a:pPr defTabSz="914259">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3" y="6453336"/>
            <a:ext cx="1080120" cy="312522"/>
          </a:xfrm>
          <a:prstGeom prst="rect">
            <a:avLst/>
          </a:prstGeom>
        </p:spPr>
      </p:pic>
    </p:spTree>
    <p:extLst>
      <p:ext uri="{BB962C8B-B14F-4D97-AF65-F5344CB8AC3E}">
        <p14:creationId xmlns:p14="http://schemas.microsoft.com/office/powerpoint/2010/main" val="4174514676"/>
      </p:ext>
    </p:extLst>
  </p:cSld>
  <p:clrMap bg1="lt1" tx1="dk1" bg2="lt2" tx2="dk2" accent1="accent1" accent2="accent2" accent3="accent3" accent4="accent4" accent5="accent5" accent6="accent6" hlink="hlink" folHlink="folHlink"/>
  <p:sldLayoutIdLst>
    <p:sldLayoutId id="2147484282" r:id="rId1"/>
    <p:sldLayoutId id="2147484283" r:id="rId2"/>
    <p:sldLayoutId id="2147484284" r:id="rId3"/>
    <p:sldLayoutId id="2147484285" r:id="rId4"/>
    <p:sldLayoutId id="2147484286" r:id="rId5"/>
    <p:sldLayoutId id="2147484287" r:id="rId6"/>
    <p:sldLayoutId id="2147484288" r:id="rId7"/>
    <p:sldLayoutId id="2147484289" r:id="rId8"/>
    <p:sldLayoutId id="2147484290" r:id="rId9"/>
    <p:sldLayoutId id="2147484291" r:id="rId10"/>
    <p:sldLayoutId id="2147484292"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130" algn="l" rtl="0" fontAlgn="base">
        <a:spcBef>
          <a:spcPct val="0"/>
        </a:spcBef>
        <a:spcAft>
          <a:spcPct val="0"/>
        </a:spcAft>
        <a:defRPr sz="4000">
          <a:solidFill>
            <a:schemeClr val="tx2"/>
          </a:solidFill>
          <a:latin typeface="Garamond" pitchFamily="18" charset="0"/>
        </a:defRPr>
      </a:lvl6pPr>
      <a:lvl7pPr marL="914259" algn="l" rtl="0" fontAlgn="base">
        <a:spcBef>
          <a:spcPct val="0"/>
        </a:spcBef>
        <a:spcAft>
          <a:spcPct val="0"/>
        </a:spcAft>
        <a:defRPr sz="4000">
          <a:solidFill>
            <a:schemeClr val="tx2"/>
          </a:solidFill>
          <a:latin typeface="Garamond" pitchFamily="18" charset="0"/>
        </a:defRPr>
      </a:lvl7pPr>
      <a:lvl8pPr marL="1371390" algn="l" rtl="0" fontAlgn="base">
        <a:spcBef>
          <a:spcPct val="0"/>
        </a:spcBef>
        <a:spcAft>
          <a:spcPct val="0"/>
        </a:spcAft>
        <a:defRPr sz="4000">
          <a:solidFill>
            <a:schemeClr val="tx2"/>
          </a:solidFill>
          <a:latin typeface="Garamond" pitchFamily="18" charset="0"/>
        </a:defRPr>
      </a:lvl8pPr>
      <a:lvl9pPr marL="1828519" algn="l" rtl="0" fontAlgn="base">
        <a:spcBef>
          <a:spcPct val="0"/>
        </a:spcBef>
        <a:spcAft>
          <a:spcPct val="0"/>
        </a:spcAft>
        <a:defRPr sz="4000">
          <a:solidFill>
            <a:schemeClr val="tx2"/>
          </a:solidFill>
          <a:latin typeface="Garamond" pitchFamily="18" charset="0"/>
        </a:defRPr>
      </a:lvl9pPr>
    </p:titleStyle>
    <p:bodyStyle>
      <a:lvl1pPr marL="342848" indent="-342848"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822" indent="-32538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193" indent="-350784"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645" indent="-315865"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905" indent="-339674"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036"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164"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295"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423" indent="-339674"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r>
              <a:rPr lang="en-US" altLang="en-US" dirty="0">
                <a:solidFill>
                  <a:srgbClr val="000000"/>
                </a:solidFill>
              </a:rPr>
              <a:t>CHIPPER: HPCA 2011</a:t>
            </a: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p:nvPicPr>
        <p:blipFill>
          <a:blip r:embed="rId13" cstate="print"/>
          <a:stretch>
            <a:fillRect/>
          </a:stretch>
        </p:blipFill>
        <p:spPr>
          <a:xfrm>
            <a:off x="285720" y="6357958"/>
            <a:ext cx="1347679" cy="389938"/>
          </a:xfrm>
          <a:prstGeom prst="rect">
            <a:avLst/>
          </a:prstGeom>
        </p:spPr>
      </p:pic>
    </p:spTree>
    <p:extLst>
      <p:ext uri="{BB962C8B-B14F-4D97-AF65-F5344CB8AC3E}">
        <p14:creationId xmlns:p14="http://schemas.microsoft.com/office/powerpoint/2010/main" val="2503778565"/>
      </p:ext>
    </p:extLst>
  </p:cSld>
  <p:clrMap bg1="lt1" tx1="dk1" bg2="lt2" tx2="dk2" accent1="accent1" accent2="accent2" accent3="accent3" accent4="accent4" accent5="accent5" accent6="accent6" hlink="hlink" folHlink="folHlink"/>
  <p:sldLayoutIdLst>
    <p:sldLayoutId id="2147484523" r:id="rId1"/>
    <p:sldLayoutId id="2147484524" r:id="rId2"/>
    <p:sldLayoutId id="2147484525" r:id="rId3"/>
    <p:sldLayoutId id="2147484526" r:id="rId4"/>
    <p:sldLayoutId id="2147484527" r:id="rId5"/>
    <p:sldLayoutId id="2147484528" r:id="rId6"/>
    <p:sldLayoutId id="2147484529" r:id="rId7"/>
    <p:sldLayoutId id="2147484530" r:id="rId8"/>
    <p:sldLayoutId id="2147484531" r:id="rId9"/>
    <p:sldLayoutId id="2147484532" r:id="rId10"/>
    <p:sldLayoutId id="2147484533"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367926"/>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363164"/>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500854"/>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572862"/>
            <a:ext cx="1080120" cy="312522"/>
          </a:xfrm>
          <a:prstGeom prst="rect">
            <a:avLst/>
          </a:prstGeom>
        </p:spPr>
      </p:pic>
    </p:spTree>
    <p:extLst>
      <p:ext uri="{BB962C8B-B14F-4D97-AF65-F5344CB8AC3E}">
        <p14:creationId xmlns:p14="http://schemas.microsoft.com/office/powerpoint/2010/main" val="2586202913"/>
      </p:ext>
    </p:extLst>
  </p:cSld>
  <p:clrMap bg1="lt1" tx1="dk1" bg2="lt2" tx2="dk2" accent1="accent1" accent2="accent2" accent3="accent3" accent4="accent4" accent5="accent5" accent6="accent6" hlink="hlink" folHlink="folHlink"/>
  <p:sldLayoutIdLst>
    <p:sldLayoutId id="2147484572" r:id="rId1"/>
    <p:sldLayoutId id="2147484573" r:id="rId2"/>
    <p:sldLayoutId id="2147484574" r:id="rId3"/>
    <p:sldLayoutId id="2147484575" r:id="rId4"/>
    <p:sldLayoutId id="2147484576" r:id="rId5"/>
    <p:sldLayoutId id="2147484577" r:id="rId6"/>
    <p:sldLayoutId id="2147484578" r:id="rId7"/>
    <p:sldLayoutId id="2147484579" r:id="rId8"/>
    <p:sldLayoutId id="2147484580" r:id="rId9"/>
    <p:sldLayoutId id="2147484581" r:id="rId10"/>
    <p:sldLayoutId id="2147484582"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47260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614864" y="6356176"/>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dirty="0">
              <a:solidFill>
                <a:srgbClr val="000000"/>
              </a:solidFill>
            </a:endParaRPr>
          </a:p>
        </p:txBody>
      </p:sp>
      <p:sp>
        <p:nvSpPr>
          <p:cNvPr id="100360" name="Line 1032"/>
          <p:cNvSpPr>
            <a:spLocks noChangeShapeType="1"/>
          </p:cNvSpPr>
          <p:nvPr/>
        </p:nvSpPr>
        <p:spPr bwMode="auto">
          <a:xfrm>
            <a:off x="228600" y="6453336"/>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Tree>
    <p:extLst>
      <p:ext uri="{BB962C8B-B14F-4D97-AF65-F5344CB8AC3E}">
        <p14:creationId xmlns:p14="http://schemas.microsoft.com/office/powerpoint/2010/main" val="4272753442"/>
      </p:ext>
    </p:extLst>
  </p:cSld>
  <p:clrMap bg1="lt1" tx1="dk1" bg2="lt2" tx2="dk2" accent1="accent1" accent2="accent2" accent3="accent3" accent4="accent4" accent5="accent5" accent6="accent6" hlink="hlink" folHlink="folHlink"/>
  <p:sldLayoutIdLst>
    <p:sldLayoutId id="2147484778" r:id="rId1"/>
    <p:sldLayoutId id="2147484779" r:id="rId2"/>
    <p:sldLayoutId id="2147484780" r:id="rId3"/>
    <p:sldLayoutId id="2147484781" r:id="rId4"/>
    <p:sldLayoutId id="2147484782" r:id="rId5"/>
    <p:sldLayoutId id="2147484783" r:id="rId6"/>
    <p:sldLayoutId id="2147484784" r:id="rId7"/>
    <p:sldLayoutId id="2147484785" r:id="rId8"/>
    <p:sldLayoutId id="2147484786" r:id="rId9"/>
    <p:sldLayoutId id="2147484787" r:id="rId10"/>
    <p:sldLayoutId id="2147484788"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ctr">
              <a:defRPr sz="1200">
                <a:latin typeface="Garamond" pitchFamily="18" charset="0"/>
              </a:defRPr>
            </a:lvl1pPr>
          </a:lstStyle>
          <a:p>
            <a:pPr defTabSz="914165"/>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r">
              <a:defRPr sz="1600">
                <a:latin typeface="Garamond" pitchFamily="18" charset="0"/>
              </a:defRPr>
            </a:lvl1pPr>
          </a:lstStyle>
          <a:p>
            <a:pPr defTabSz="914165"/>
            <a:fld id="{6F400BD0-49BF-48FC-8114-37C1D4F5AB3D}" type="slidenum">
              <a:rPr lang="en-US" altLang="en-US" smtClean="0">
                <a:solidFill>
                  <a:srgbClr val="000000"/>
                </a:solidFill>
              </a:rPr>
              <a:pPr defTabSz="914165"/>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3" y="6453336"/>
            <a:ext cx="1080120" cy="312522"/>
          </a:xfrm>
          <a:prstGeom prst="rect">
            <a:avLst/>
          </a:prstGeom>
        </p:spPr>
      </p:pic>
    </p:spTree>
    <p:extLst>
      <p:ext uri="{BB962C8B-B14F-4D97-AF65-F5344CB8AC3E}">
        <p14:creationId xmlns:p14="http://schemas.microsoft.com/office/powerpoint/2010/main" val="127860052"/>
      </p:ext>
    </p:extLst>
  </p:cSld>
  <p:clrMap bg1="lt1" tx1="dk1" bg2="lt2" tx2="dk2" accent1="accent1" accent2="accent2" accent3="accent3" accent4="accent4" accent5="accent5" accent6="accent6" hlink="hlink" folHlink="folHlink"/>
  <p:sldLayoutIdLst>
    <p:sldLayoutId id="2147484838" r:id="rId1"/>
    <p:sldLayoutId id="2147484839" r:id="rId2"/>
    <p:sldLayoutId id="2147484840" r:id="rId3"/>
    <p:sldLayoutId id="2147484841" r:id="rId4"/>
    <p:sldLayoutId id="2147484842" r:id="rId5"/>
    <p:sldLayoutId id="2147484843" r:id="rId6"/>
    <p:sldLayoutId id="2147484844" r:id="rId7"/>
    <p:sldLayoutId id="2147484845" r:id="rId8"/>
    <p:sldLayoutId id="2147484846" r:id="rId9"/>
    <p:sldLayoutId id="2147484847" r:id="rId10"/>
    <p:sldLayoutId id="2147484848"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082" algn="l" rtl="0" fontAlgn="base">
        <a:spcBef>
          <a:spcPct val="0"/>
        </a:spcBef>
        <a:spcAft>
          <a:spcPct val="0"/>
        </a:spcAft>
        <a:defRPr sz="4000">
          <a:solidFill>
            <a:schemeClr val="tx2"/>
          </a:solidFill>
          <a:latin typeface="Garamond" pitchFamily="18" charset="0"/>
        </a:defRPr>
      </a:lvl6pPr>
      <a:lvl7pPr marL="914165" algn="l" rtl="0" fontAlgn="base">
        <a:spcBef>
          <a:spcPct val="0"/>
        </a:spcBef>
        <a:spcAft>
          <a:spcPct val="0"/>
        </a:spcAft>
        <a:defRPr sz="4000">
          <a:solidFill>
            <a:schemeClr val="tx2"/>
          </a:solidFill>
          <a:latin typeface="Garamond" pitchFamily="18" charset="0"/>
        </a:defRPr>
      </a:lvl7pPr>
      <a:lvl8pPr marL="1371250" algn="l" rtl="0" fontAlgn="base">
        <a:spcBef>
          <a:spcPct val="0"/>
        </a:spcBef>
        <a:spcAft>
          <a:spcPct val="0"/>
        </a:spcAft>
        <a:defRPr sz="4000">
          <a:solidFill>
            <a:schemeClr val="tx2"/>
          </a:solidFill>
          <a:latin typeface="Garamond" pitchFamily="18" charset="0"/>
        </a:defRPr>
      </a:lvl8pPr>
      <a:lvl9pPr marL="1828332" algn="l" rtl="0" fontAlgn="base">
        <a:spcBef>
          <a:spcPct val="0"/>
        </a:spcBef>
        <a:spcAft>
          <a:spcPct val="0"/>
        </a:spcAft>
        <a:defRPr sz="4000">
          <a:solidFill>
            <a:schemeClr val="tx2"/>
          </a:solidFill>
          <a:latin typeface="Garamond" pitchFamily="18" charset="0"/>
        </a:defRPr>
      </a:lvl9pPr>
    </p:titleStyle>
    <p:bodyStyle>
      <a:lvl1pPr marL="342813" indent="-34281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753" indent="-325355"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089" indent="-35074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507" indent="-31583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733" indent="-339639"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781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489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198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06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165" rtl="0" eaLnBrk="1" latinLnBrk="0" hangingPunct="1">
        <a:defRPr sz="1800" kern="1200">
          <a:solidFill>
            <a:schemeClr val="tx1"/>
          </a:solidFill>
          <a:latin typeface="+mn-lt"/>
          <a:ea typeface="+mn-ea"/>
          <a:cs typeface="+mn-cs"/>
        </a:defRPr>
      </a:lvl1pPr>
      <a:lvl2pPr marL="457082" algn="l" defTabSz="914165" rtl="0" eaLnBrk="1" latinLnBrk="0" hangingPunct="1">
        <a:defRPr sz="1800" kern="1200">
          <a:solidFill>
            <a:schemeClr val="tx1"/>
          </a:solidFill>
          <a:latin typeface="+mn-lt"/>
          <a:ea typeface="+mn-ea"/>
          <a:cs typeface="+mn-cs"/>
        </a:defRPr>
      </a:lvl2pPr>
      <a:lvl3pPr marL="914165" algn="l" defTabSz="914165" rtl="0" eaLnBrk="1" latinLnBrk="0" hangingPunct="1">
        <a:defRPr sz="1800" kern="1200">
          <a:solidFill>
            <a:schemeClr val="tx1"/>
          </a:solidFill>
          <a:latin typeface="+mn-lt"/>
          <a:ea typeface="+mn-ea"/>
          <a:cs typeface="+mn-cs"/>
        </a:defRPr>
      </a:lvl3pPr>
      <a:lvl4pPr marL="1371250" algn="l" defTabSz="914165" rtl="0" eaLnBrk="1" latinLnBrk="0" hangingPunct="1">
        <a:defRPr sz="1800" kern="1200">
          <a:solidFill>
            <a:schemeClr val="tx1"/>
          </a:solidFill>
          <a:latin typeface="+mn-lt"/>
          <a:ea typeface="+mn-ea"/>
          <a:cs typeface="+mn-cs"/>
        </a:defRPr>
      </a:lvl4pPr>
      <a:lvl5pPr marL="1828332" algn="l" defTabSz="914165" rtl="0" eaLnBrk="1" latinLnBrk="0" hangingPunct="1">
        <a:defRPr sz="1800" kern="1200">
          <a:solidFill>
            <a:schemeClr val="tx1"/>
          </a:solidFill>
          <a:latin typeface="+mn-lt"/>
          <a:ea typeface="+mn-ea"/>
          <a:cs typeface="+mn-cs"/>
        </a:defRPr>
      </a:lvl5pPr>
      <a:lvl6pPr marL="2285415" algn="l" defTabSz="914165" rtl="0" eaLnBrk="1" latinLnBrk="0" hangingPunct="1">
        <a:defRPr sz="1800" kern="1200">
          <a:solidFill>
            <a:schemeClr val="tx1"/>
          </a:solidFill>
          <a:latin typeface="+mn-lt"/>
          <a:ea typeface="+mn-ea"/>
          <a:cs typeface="+mn-cs"/>
        </a:defRPr>
      </a:lvl6pPr>
      <a:lvl7pPr marL="2742500" algn="l" defTabSz="914165" rtl="0" eaLnBrk="1" latinLnBrk="0" hangingPunct="1">
        <a:defRPr sz="1800" kern="1200">
          <a:solidFill>
            <a:schemeClr val="tx1"/>
          </a:solidFill>
          <a:latin typeface="+mn-lt"/>
          <a:ea typeface="+mn-ea"/>
          <a:cs typeface="+mn-cs"/>
        </a:defRPr>
      </a:lvl7pPr>
      <a:lvl8pPr marL="3199580" algn="l" defTabSz="914165" rtl="0" eaLnBrk="1" latinLnBrk="0" hangingPunct="1">
        <a:defRPr sz="1800" kern="1200">
          <a:solidFill>
            <a:schemeClr val="tx1"/>
          </a:solidFill>
          <a:latin typeface="+mn-lt"/>
          <a:ea typeface="+mn-ea"/>
          <a:cs typeface="+mn-cs"/>
        </a:defRPr>
      </a:lvl8pPr>
      <a:lvl9pPr marL="3656665" algn="l" defTabSz="914165"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ctr">
              <a:defRPr sz="1200">
                <a:latin typeface="Garamond" pitchFamily="18" charset="0"/>
              </a:defRPr>
            </a:lvl1pPr>
          </a:lstStyle>
          <a:p>
            <a:pPr defTabSz="914165"/>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r">
              <a:defRPr sz="1600">
                <a:latin typeface="Garamond" pitchFamily="18" charset="0"/>
              </a:defRPr>
            </a:lvl1pPr>
          </a:lstStyle>
          <a:p>
            <a:pPr defTabSz="914165"/>
            <a:fld id="{6F400BD0-49BF-48FC-8114-37C1D4F5AB3D}" type="slidenum">
              <a:rPr lang="en-US" altLang="en-US" smtClean="0">
                <a:solidFill>
                  <a:srgbClr val="000000"/>
                </a:solidFill>
              </a:rPr>
              <a:pPr defTabSz="914165"/>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Tree>
    <p:extLst>
      <p:ext uri="{BB962C8B-B14F-4D97-AF65-F5344CB8AC3E}">
        <p14:creationId xmlns:p14="http://schemas.microsoft.com/office/powerpoint/2010/main" val="2151711694"/>
      </p:ext>
    </p:extLst>
  </p:cSld>
  <p:clrMap bg1="lt1" tx1="dk1" bg2="lt2" tx2="dk2" accent1="accent1" accent2="accent2" accent3="accent3" accent4="accent4" accent5="accent5" accent6="accent6" hlink="hlink" folHlink="folHlink"/>
  <p:sldLayoutIdLst>
    <p:sldLayoutId id="2147484850" r:id="rId1"/>
    <p:sldLayoutId id="2147484851" r:id="rId2"/>
    <p:sldLayoutId id="2147484852" r:id="rId3"/>
    <p:sldLayoutId id="2147484853" r:id="rId4"/>
    <p:sldLayoutId id="2147484854" r:id="rId5"/>
    <p:sldLayoutId id="2147484855" r:id="rId6"/>
    <p:sldLayoutId id="2147484856" r:id="rId7"/>
    <p:sldLayoutId id="2147484857" r:id="rId8"/>
    <p:sldLayoutId id="2147484858" r:id="rId9"/>
    <p:sldLayoutId id="2147484859" r:id="rId10"/>
    <p:sldLayoutId id="2147484860"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082" algn="l" rtl="0" fontAlgn="base">
        <a:spcBef>
          <a:spcPct val="0"/>
        </a:spcBef>
        <a:spcAft>
          <a:spcPct val="0"/>
        </a:spcAft>
        <a:defRPr sz="4000">
          <a:solidFill>
            <a:schemeClr val="tx2"/>
          </a:solidFill>
          <a:latin typeface="Garamond" pitchFamily="18" charset="0"/>
        </a:defRPr>
      </a:lvl6pPr>
      <a:lvl7pPr marL="914165" algn="l" rtl="0" fontAlgn="base">
        <a:spcBef>
          <a:spcPct val="0"/>
        </a:spcBef>
        <a:spcAft>
          <a:spcPct val="0"/>
        </a:spcAft>
        <a:defRPr sz="4000">
          <a:solidFill>
            <a:schemeClr val="tx2"/>
          </a:solidFill>
          <a:latin typeface="Garamond" pitchFamily="18" charset="0"/>
        </a:defRPr>
      </a:lvl7pPr>
      <a:lvl8pPr marL="1371250" algn="l" rtl="0" fontAlgn="base">
        <a:spcBef>
          <a:spcPct val="0"/>
        </a:spcBef>
        <a:spcAft>
          <a:spcPct val="0"/>
        </a:spcAft>
        <a:defRPr sz="4000">
          <a:solidFill>
            <a:schemeClr val="tx2"/>
          </a:solidFill>
          <a:latin typeface="Garamond" pitchFamily="18" charset="0"/>
        </a:defRPr>
      </a:lvl8pPr>
      <a:lvl9pPr marL="1828332" algn="l" rtl="0" fontAlgn="base">
        <a:spcBef>
          <a:spcPct val="0"/>
        </a:spcBef>
        <a:spcAft>
          <a:spcPct val="0"/>
        </a:spcAft>
        <a:defRPr sz="4000">
          <a:solidFill>
            <a:schemeClr val="tx2"/>
          </a:solidFill>
          <a:latin typeface="Garamond" pitchFamily="18" charset="0"/>
        </a:defRPr>
      </a:lvl9pPr>
    </p:titleStyle>
    <p:bodyStyle>
      <a:lvl1pPr marL="342813" indent="-34281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753" indent="-325355"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089" indent="-35074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507" indent="-31583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733" indent="-339639"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781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489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198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06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165" rtl="0" eaLnBrk="1" latinLnBrk="0" hangingPunct="1">
        <a:defRPr sz="1800" kern="1200">
          <a:solidFill>
            <a:schemeClr val="tx1"/>
          </a:solidFill>
          <a:latin typeface="+mn-lt"/>
          <a:ea typeface="+mn-ea"/>
          <a:cs typeface="+mn-cs"/>
        </a:defRPr>
      </a:lvl1pPr>
      <a:lvl2pPr marL="457082" algn="l" defTabSz="914165" rtl="0" eaLnBrk="1" latinLnBrk="0" hangingPunct="1">
        <a:defRPr sz="1800" kern="1200">
          <a:solidFill>
            <a:schemeClr val="tx1"/>
          </a:solidFill>
          <a:latin typeface="+mn-lt"/>
          <a:ea typeface="+mn-ea"/>
          <a:cs typeface="+mn-cs"/>
        </a:defRPr>
      </a:lvl2pPr>
      <a:lvl3pPr marL="914165" algn="l" defTabSz="914165" rtl="0" eaLnBrk="1" latinLnBrk="0" hangingPunct="1">
        <a:defRPr sz="1800" kern="1200">
          <a:solidFill>
            <a:schemeClr val="tx1"/>
          </a:solidFill>
          <a:latin typeface="+mn-lt"/>
          <a:ea typeface="+mn-ea"/>
          <a:cs typeface="+mn-cs"/>
        </a:defRPr>
      </a:lvl3pPr>
      <a:lvl4pPr marL="1371250" algn="l" defTabSz="914165" rtl="0" eaLnBrk="1" latinLnBrk="0" hangingPunct="1">
        <a:defRPr sz="1800" kern="1200">
          <a:solidFill>
            <a:schemeClr val="tx1"/>
          </a:solidFill>
          <a:latin typeface="+mn-lt"/>
          <a:ea typeface="+mn-ea"/>
          <a:cs typeface="+mn-cs"/>
        </a:defRPr>
      </a:lvl4pPr>
      <a:lvl5pPr marL="1828332" algn="l" defTabSz="914165" rtl="0" eaLnBrk="1" latinLnBrk="0" hangingPunct="1">
        <a:defRPr sz="1800" kern="1200">
          <a:solidFill>
            <a:schemeClr val="tx1"/>
          </a:solidFill>
          <a:latin typeface="+mn-lt"/>
          <a:ea typeface="+mn-ea"/>
          <a:cs typeface="+mn-cs"/>
        </a:defRPr>
      </a:lvl5pPr>
      <a:lvl6pPr marL="2285415" algn="l" defTabSz="914165" rtl="0" eaLnBrk="1" latinLnBrk="0" hangingPunct="1">
        <a:defRPr sz="1800" kern="1200">
          <a:solidFill>
            <a:schemeClr val="tx1"/>
          </a:solidFill>
          <a:latin typeface="+mn-lt"/>
          <a:ea typeface="+mn-ea"/>
          <a:cs typeface="+mn-cs"/>
        </a:defRPr>
      </a:lvl6pPr>
      <a:lvl7pPr marL="2742500" algn="l" defTabSz="914165" rtl="0" eaLnBrk="1" latinLnBrk="0" hangingPunct="1">
        <a:defRPr sz="1800" kern="1200">
          <a:solidFill>
            <a:schemeClr val="tx1"/>
          </a:solidFill>
          <a:latin typeface="+mn-lt"/>
          <a:ea typeface="+mn-ea"/>
          <a:cs typeface="+mn-cs"/>
        </a:defRPr>
      </a:lvl7pPr>
      <a:lvl8pPr marL="3199580" algn="l" defTabSz="914165" rtl="0" eaLnBrk="1" latinLnBrk="0" hangingPunct="1">
        <a:defRPr sz="1800" kern="1200">
          <a:solidFill>
            <a:schemeClr val="tx1"/>
          </a:solidFill>
          <a:latin typeface="+mn-lt"/>
          <a:ea typeface="+mn-ea"/>
          <a:cs typeface="+mn-cs"/>
        </a:defRPr>
      </a:lvl8pPr>
      <a:lvl9pPr marL="3656665" algn="l" defTabSz="914165"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02" tIns="45702" rIns="91402" bIns="45702"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02" tIns="45702" rIns="91402" bIns="45702"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02" tIns="45702" rIns="91402" bIns="45702" numCol="1" anchor="b" anchorCtr="0" compatLnSpc="1">
            <a:prstTxWarp prst="textNoShape">
              <a:avLst/>
            </a:prstTxWarp>
          </a:bodyPr>
          <a:lstStyle>
            <a:lvl1pPr algn="ctr">
              <a:defRPr sz="1200">
                <a:latin typeface="Garamond" pitchFamily="18" charset="0"/>
              </a:defRPr>
            </a:lvl1pPr>
          </a:lstStyle>
          <a:p>
            <a:pPr defTabSz="914024"/>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02" tIns="45702" rIns="91402" bIns="45702" numCol="1" anchor="b" anchorCtr="0" compatLnSpc="1">
            <a:prstTxWarp prst="textNoShape">
              <a:avLst/>
            </a:prstTxWarp>
          </a:bodyPr>
          <a:lstStyle>
            <a:lvl1pPr algn="r">
              <a:defRPr sz="1600">
                <a:latin typeface="Garamond" pitchFamily="18" charset="0"/>
              </a:defRPr>
            </a:lvl1pPr>
          </a:lstStyle>
          <a:p>
            <a:pPr defTabSz="914024"/>
            <a:fld id="{6F400BD0-49BF-48FC-8114-37C1D4F5AB3D}" type="slidenum">
              <a:rPr lang="en-US" altLang="en-US">
                <a:solidFill>
                  <a:srgbClr val="000000"/>
                </a:solidFill>
              </a:rPr>
              <a:pPr defTabSz="914024"/>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3" y="6453336"/>
            <a:ext cx="1080120" cy="312522"/>
          </a:xfrm>
          <a:prstGeom prst="rect">
            <a:avLst/>
          </a:prstGeom>
        </p:spPr>
      </p:pic>
    </p:spTree>
    <p:extLst>
      <p:ext uri="{BB962C8B-B14F-4D97-AF65-F5344CB8AC3E}">
        <p14:creationId xmlns:p14="http://schemas.microsoft.com/office/powerpoint/2010/main" val="3691673417"/>
      </p:ext>
    </p:extLst>
  </p:cSld>
  <p:clrMap bg1="lt1" tx1="dk1" bg2="lt2" tx2="dk2" accent1="accent1" accent2="accent2" accent3="accent3" accent4="accent4" accent5="accent5" accent6="accent6" hlink="hlink" folHlink="folHlink"/>
  <p:sldLayoutIdLst>
    <p:sldLayoutId id="2147484862" r:id="rId1"/>
    <p:sldLayoutId id="2147484863" r:id="rId2"/>
    <p:sldLayoutId id="2147484864" r:id="rId3"/>
    <p:sldLayoutId id="2147484865" r:id="rId4"/>
    <p:sldLayoutId id="2147484866" r:id="rId5"/>
    <p:sldLayoutId id="2147484867" r:id="rId6"/>
    <p:sldLayoutId id="2147484868" r:id="rId7"/>
    <p:sldLayoutId id="2147484869" r:id="rId8"/>
    <p:sldLayoutId id="2147484870" r:id="rId9"/>
    <p:sldLayoutId id="2147484871" r:id="rId10"/>
    <p:sldLayoutId id="2147484872"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011" algn="l" rtl="0" fontAlgn="base">
        <a:spcBef>
          <a:spcPct val="0"/>
        </a:spcBef>
        <a:spcAft>
          <a:spcPct val="0"/>
        </a:spcAft>
        <a:defRPr sz="4000">
          <a:solidFill>
            <a:schemeClr val="tx2"/>
          </a:solidFill>
          <a:latin typeface="Garamond" pitchFamily="18" charset="0"/>
        </a:defRPr>
      </a:lvl6pPr>
      <a:lvl7pPr marL="914024" algn="l" rtl="0" fontAlgn="base">
        <a:spcBef>
          <a:spcPct val="0"/>
        </a:spcBef>
        <a:spcAft>
          <a:spcPct val="0"/>
        </a:spcAft>
        <a:defRPr sz="4000">
          <a:solidFill>
            <a:schemeClr val="tx2"/>
          </a:solidFill>
          <a:latin typeface="Garamond" pitchFamily="18" charset="0"/>
        </a:defRPr>
      </a:lvl7pPr>
      <a:lvl8pPr marL="1371040" algn="l" rtl="0" fontAlgn="base">
        <a:spcBef>
          <a:spcPct val="0"/>
        </a:spcBef>
        <a:spcAft>
          <a:spcPct val="0"/>
        </a:spcAft>
        <a:defRPr sz="4000">
          <a:solidFill>
            <a:schemeClr val="tx2"/>
          </a:solidFill>
          <a:latin typeface="Garamond" pitchFamily="18" charset="0"/>
        </a:defRPr>
      </a:lvl8pPr>
      <a:lvl9pPr marL="1828052" algn="l" rtl="0" fontAlgn="base">
        <a:spcBef>
          <a:spcPct val="0"/>
        </a:spcBef>
        <a:spcAft>
          <a:spcPct val="0"/>
        </a:spcAft>
        <a:defRPr sz="4000">
          <a:solidFill>
            <a:schemeClr val="tx2"/>
          </a:solidFill>
          <a:latin typeface="Garamond" pitchFamily="18" charset="0"/>
        </a:defRPr>
      </a:lvl9pPr>
    </p:titleStyle>
    <p:bodyStyle>
      <a:lvl1pPr marL="342761" indent="-342761"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650" indent="-325305"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1933" indent="-350694"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301" indent="-315785"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475" indent="-339587"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7491"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4499"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1514"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8523"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024" rtl="0" eaLnBrk="1" latinLnBrk="0" hangingPunct="1">
        <a:defRPr sz="1800" kern="1200">
          <a:solidFill>
            <a:schemeClr val="tx1"/>
          </a:solidFill>
          <a:latin typeface="+mn-lt"/>
          <a:ea typeface="+mn-ea"/>
          <a:cs typeface="+mn-cs"/>
        </a:defRPr>
      </a:lvl1pPr>
      <a:lvl2pPr marL="457011" algn="l" defTabSz="914024" rtl="0" eaLnBrk="1" latinLnBrk="0" hangingPunct="1">
        <a:defRPr sz="1800" kern="1200">
          <a:solidFill>
            <a:schemeClr val="tx1"/>
          </a:solidFill>
          <a:latin typeface="+mn-lt"/>
          <a:ea typeface="+mn-ea"/>
          <a:cs typeface="+mn-cs"/>
        </a:defRPr>
      </a:lvl2pPr>
      <a:lvl3pPr marL="914024" algn="l" defTabSz="914024" rtl="0" eaLnBrk="1" latinLnBrk="0" hangingPunct="1">
        <a:defRPr sz="1800" kern="1200">
          <a:solidFill>
            <a:schemeClr val="tx1"/>
          </a:solidFill>
          <a:latin typeface="+mn-lt"/>
          <a:ea typeface="+mn-ea"/>
          <a:cs typeface="+mn-cs"/>
        </a:defRPr>
      </a:lvl3pPr>
      <a:lvl4pPr marL="1371040" algn="l" defTabSz="914024" rtl="0" eaLnBrk="1" latinLnBrk="0" hangingPunct="1">
        <a:defRPr sz="1800" kern="1200">
          <a:solidFill>
            <a:schemeClr val="tx1"/>
          </a:solidFill>
          <a:latin typeface="+mn-lt"/>
          <a:ea typeface="+mn-ea"/>
          <a:cs typeface="+mn-cs"/>
        </a:defRPr>
      </a:lvl4pPr>
      <a:lvl5pPr marL="1828052" algn="l" defTabSz="914024" rtl="0" eaLnBrk="1" latinLnBrk="0" hangingPunct="1">
        <a:defRPr sz="1800" kern="1200">
          <a:solidFill>
            <a:schemeClr val="tx1"/>
          </a:solidFill>
          <a:latin typeface="+mn-lt"/>
          <a:ea typeface="+mn-ea"/>
          <a:cs typeface="+mn-cs"/>
        </a:defRPr>
      </a:lvl5pPr>
      <a:lvl6pPr marL="2285064" algn="l" defTabSz="914024" rtl="0" eaLnBrk="1" latinLnBrk="0" hangingPunct="1">
        <a:defRPr sz="1800" kern="1200">
          <a:solidFill>
            <a:schemeClr val="tx1"/>
          </a:solidFill>
          <a:latin typeface="+mn-lt"/>
          <a:ea typeface="+mn-ea"/>
          <a:cs typeface="+mn-cs"/>
        </a:defRPr>
      </a:lvl6pPr>
      <a:lvl7pPr marL="2742079" algn="l" defTabSz="914024" rtl="0" eaLnBrk="1" latinLnBrk="0" hangingPunct="1">
        <a:defRPr sz="1800" kern="1200">
          <a:solidFill>
            <a:schemeClr val="tx1"/>
          </a:solidFill>
          <a:latin typeface="+mn-lt"/>
          <a:ea typeface="+mn-ea"/>
          <a:cs typeface="+mn-cs"/>
        </a:defRPr>
      </a:lvl7pPr>
      <a:lvl8pPr marL="3199088" algn="l" defTabSz="914024" rtl="0" eaLnBrk="1" latinLnBrk="0" hangingPunct="1">
        <a:defRPr sz="1800" kern="1200">
          <a:solidFill>
            <a:schemeClr val="tx1"/>
          </a:solidFill>
          <a:latin typeface="+mn-lt"/>
          <a:ea typeface="+mn-ea"/>
          <a:cs typeface="+mn-cs"/>
        </a:defRPr>
      </a:lvl8pPr>
      <a:lvl9pPr marL="3656104" algn="l" defTabSz="914024"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Tree>
    <p:extLst>
      <p:ext uri="{BB962C8B-B14F-4D97-AF65-F5344CB8AC3E}">
        <p14:creationId xmlns:p14="http://schemas.microsoft.com/office/powerpoint/2010/main" val="1079760595"/>
      </p:ext>
    </p:extLst>
  </p:cSld>
  <p:clrMap bg1="lt1" tx1="dk1" bg2="lt2" tx2="dk2" accent1="accent1" accent2="accent2" accent3="accent3" accent4="accent4" accent5="accent5" accent6="accent6" hlink="hlink" folHlink="folHlink"/>
  <p:sldLayoutIdLst>
    <p:sldLayoutId id="2147484874" r:id="rId1"/>
    <p:sldLayoutId id="2147484875" r:id="rId2"/>
    <p:sldLayoutId id="2147484876" r:id="rId3"/>
    <p:sldLayoutId id="2147484877" r:id="rId4"/>
    <p:sldLayoutId id="2147484878" r:id="rId5"/>
    <p:sldLayoutId id="2147484879" r:id="rId6"/>
    <p:sldLayoutId id="2147484880" r:id="rId7"/>
    <p:sldLayoutId id="2147484881" r:id="rId8"/>
    <p:sldLayoutId id="2147484882" r:id="rId9"/>
    <p:sldLayoutId id="2147484883" r:id="rId10"/>
    <p:sldLayoutId id="2147484884"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43362" name="Rectangle 1026"/>
          <p:cNvSpPr>
            <a:spLocks noGrp="1" noChangeArrowheads="1"/>
          </p:cNvSpPr>
          <p:nvPr>
            <p:ph type="title"/>
          </p:nvPr>
        </p:nvSpPr>
        <p:spPr bwMode="auto">
          <a:xfrm>
            <a:off x="228600" y="152400"/>
            <a:ext cx="8610600" cy="88423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43363" name="Rectangle 1027"/>
          <p:cNvSpPr>
            <a:spLocks noGrp="1" noChangeArrowheads="1"/>
          </p:cNvSpPr>
          <p:nvPr>
            <p:ph type="body" idx="1"/>
          </p:nvPr>
        </p:nvSpPr>
        <p:spPr bwMode="auto">
          <a:xfrm>
            <a:off x="228600" y="1095375"/>
            <a:ext cx="8610600" cy="51530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solidFill>
                  <a:srgbClr val="000000"/>
                </a:solidFill>
                <a:latin typeface="Garamond" charset="0"/>
              </a:defRPr>
            </a:lvl1pPr>
          </a:lstStyle>
          <a:p>
            <a:pPr fontAlgn="base">
              <a:spcBef>
                <a:spcPct val="0"/>
              </a:spcBef>
              <a:spcAft>
                <a:spcPct val="0"/>
              </a:spcAft>
              <a:defRPr/>
            </a:pPr>
            <a:endParaRPr lang="en-US">
              <a:ea typeface="ＭＳ Ｐゴシック" charset="0"/>
              <a:cs typeface="ＭＳ Ｐゴシック" charset="0"/>
            </a:endParaRPr>
          </a:p>
        </p:txBody>
      </p:sp>
      <p:sp>
        <p:nvSpPr>
          <p:cNvPr id="100358" name="Rectangle 1030"/>
          <p:cNvSpPr>
            <a:spLocks noGrp="1" noChangeArrowheads="1"/>
          </p:cNvSpPr>
          <p:nvPr>
            <p:ph type="sldNum" sz="quarter" idx="4"/>
          </p:nvPr>
        </p:nvSpPr>
        <p:spPr bwMode="auto">
          <a:xfrm>
            <a:off x="6946900" y="637381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solidFill>
                  <a:srgbClr val="000000"/>
                </a:solidFill>
                <a:latin typeface="Garamond" charset="0"/>
              </a:defRPr>
            </a:lvl1pPr>
          </a:lstStyle>
          <a:p>
            <a:pPr fontAlgn="base">
              <a:spcBef>
                <a:spcPct val="0"/>
              </a:spcBef>
              <a:spcAft>
                <a:spcPct val="0"/>
              </a:spcAft>
              <a:defRPr/>
            </a:pPr>
            <a:fld id="{12B59C95-9F24-CC4B-832C-1D8C21792A43}" type="slidenum">
              <a:rPr lang="en-US">
                <a:ea typeface="ＭＳ Ｐゴシック" charset="0"/>
                <a:cs typeface="ＭＳ Ｐゴシック" charset="0"/>
              </a:rPr>
              <a:pPr fontAlgn="base">
                <a:spcBef>
                  <a:spcPct val="0"/>
                </a:spcBef>
                <a:spcAft>
                  <a:spcPct val="0"/>
                </a:spcAft>
                <a:defRPr/>
              </a:pPr>
              <a:t>‹#›</a:t>
            </a:fld>
            <a:endParaRPr lang="en-US">
              <a:ea typeface="ＭＳ Ｐゴシック" charset="0"/>
              <a:cs typeface="ＭＳ Ｐゴシック" charset="0"/>
            </a:endParaRPr>
          </a:p>
        </p:txBody>
      </p:sp>
      <p:sp>
        <p:nvSpPr>
          <p:cNvPr id="143366" name="Line 1032"/>
          <p:cNvSpPr>
            <a:spLocks noChangeShapeType="1"/>
          </p:cNvSpPr>
          <p:nvPr/>
        </p:nvSpPr>
        <p:spPr bwMode="auto">
          <a:xfrm>
            <a:off x="228600" y="6446838"/>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43367" name="Line 1033"/>
          <p:cNvSpPr>
            <a:spLocks noChangeShapeType="1"/>
          </p:cNvSpPr>
          <p:nvPr userDrawn="1"/>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43368" name="Picture 7" descr="safari.png"/>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80975" y="6602413"/>
            <a:ext cx="847725"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5159085"/>
      </p:ext>
    </p:extLst>
  </p:cSld>
  <p:clrMap bg1="lt1" tx1="dk1" bg2="lt2" tx2="dk2" accent1="accent1" accent2="accent2" accent3="accent3" accent4="accent4" accent5="accent5" accent6="accent6" hlink="hlink" folHlink="folHlink"/>
  <p:sldLayoutIdLst>
    <p:sldLayoutId id="2147484970" r:id="rId1"/>
    <p:sldLayoutId id="2147484971" r:id="rId2"/>
    <p:sldLayoutId id="2147484972" r:id="rId3"/>
    <p:sldLayoutId id="2147484973" r:id="rId4"/>
    <p:sldLayoutId id="2147484974" r:id="rId5"/>
    <p:sldLayoutId id="2147484975" r:id="rId6"/>
    <p:sldLayoutId id="2147484976" r:id="rId7"/>
    <p:sldLayoutId id="2147484977" r:id="rId8"/>
    <p:sldLayoutId id="2147484978" r:id="rId9"/>
    <p:sldLayoutId id="2147484979" r:id="rId10"/>
    <p:sldLayoutId id="2147484980" r:id="rId11"/>
    <p:sldLayoutId id="2147484981" r:id="rId12"/>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pitchFamily="-106" charset="-128"/>
          <a:cs typeface="ＭＳ Ｐゴシック" pitchFamily="-106" charset="-128"/>
        </a:defRPr>
      </a:lvl1pPr>
      <a:lvl2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2pPr>
      <a:lvl3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3pPr>
      <a:lvl4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4pPr>
      <a:lvl5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5pPr>
      <a:lvl6pPr marL="457200" algn="l" rtl="0" fontAlgn="base">
        <a:spcBef>
          <a:spcPct val="0"/>
        </a:spcBef>
        <a:spcAft>
          <a:spcPct val="0"/>
        </a:spcAft>
        <a:defRPr sz="4000">
          <a:solidFill>
            <a:schemeClr val="tx2"/>
          </a:solidFill>
          <a:latin typeface="Garamond" pitchFamily="-106" charset="0"/>
        </a:defRPr>
      </a:lvl6pPr>
      <a:lvl7pPr marL="914400" algn="l" rtl="0" fontAlgn="base">
        <a:spcBef>
          <a:spcPct val="0"/>
        </a:spcBef>
        <a:spcAft>
          <a:spcPct val="0"/>
        </a:spcAft>
        <a:defRPr sz="4000">
          <a:solidFill>
            <a:schemeClr val="tx2"/>
          </a:solidFill>
          <a:latin typeface="Garamond" pitchFamily="-106" charset="0"/>
        </a:defRPr>
      </a:lvl7pPr>
      <a:lvl8pPr marL="1371600" algn="l" rtl="0" fontAlgn="base">
        <a:spcBef>
          <a:spcPct val="0"/>
        </a:spcBef>
        <a:spcAft>
          <a:spcPct val="0"/>
        </a:spcAft>
        <a:defRPr sz="4000">
          <a:solidFill>
            <a:schemeClr val="tx2"/>
          </a:solidFill>
          <a:latin typeface="Garamond" pitchFamily="-106" charset="0"/>
        </a:defRPr>
      </a:lvl8pPr>
      <a:lvl9pPr marL="1828800" algn="l" rtl="0" fontAlgn="base">
        <a:spcBef>
          <a:spcPct val="0"/>
        </a:spcBef>
        <a:spcAft>
          <a:spcPct val="0"/>
        </a:spcAft>
        <a:defRPr sz="4000">
          <a:solidFill>
            <a:schemeClr val="tx2"/>
          </a:solidFill>
          <a:latin typeface="Garamond" pitchFamily="-106"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pitchFamily="-106" charset="-128"/>
          <a:cs typeface="ＭＳ Ｐゴシック" pitchFamily="-106" charset="-128"/>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6pPr>
      <a:lvl7pPr marL="25955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7pPr>
      <a:lvl8pPr marL="30527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8pPr>
      <a:lvl9pPr marL="35099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pic>
        <p:nvPicPr>
          <p:cNvPr id="8" name="Picture 7" descr="safari.png"/>
          <p:cNvPicPr>
            <a:picLocks noChangeAspect="1"/>
          </p:cNvPicPr>
          <p:nvPr userDrawn="1"/>
        </p:nvPicPr>
        <p:blipFill>
          <a:blip r:embed="rId2" cstate="print"/>
          <a:stretch>
            <a:fillRect/>
          </a:stretch>
        </p:blipFill>
        <p:spPr>
          <a:xfrm>
            <a:off x="179512" y="6453336"/>
            <a:ext cx="1080120" cy="312522"/>
          </a:xfrm>
          <a:prstGeom prst="rect">
            <a:avLst/>
          </a:prstGeom>
        </p:spPr>
      </p:pic>
    </p:spTree>
  </p:cSld>
  <p:clrMap bg1="lt1" tx1="dk1" bg2="lt2" tx2="dk2" accent1="accent1" accent2="accent2" accent3="accent3" accent4="accent4" accent5="accent5" accent6="accent6" hlink="hlink" folHlink="folHlink"/>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Tree>
    <p:extLst>
      <p:ext uri="{BB962C8B-B14F-4D97-AF65-F5344CB8AC3E}">
        <p14:creationId xmlns:p14="http://schemas.microsoft.com/office/powerpoint/2010/main" val="858009255"/>
      </p:ext>
    </p:extLst>
  </p:cSld>
  <p:clrMap bg1="lt1" tx1="dk1" bg2="lt2" tx2="dk2" accent1="accent1" accent2="accent2" accent3="accent3" accent4="accent4" accent5="accent5" accent6="accent6" hlink="hlink" folHlink="folHlink"/>
  <p:sldLayoutIdLst>
    <p:sldLayoutId id="2147485411" r:id="rId1"/>
    <p:sldLayoutId id="2147485412" r:id="rId2"/>
    <p:sldLayoutId id="2147485413" r:id="rId3"/>
    <p:sldLayoutId id="2147485414" r:id="rId4"/>
    <p:sldLayoutId id="2147485415" r:id="rId5"/>
    <p:sldLayoutId id="2147485416" r:id="rId6"/>
    <p:sldLayoutId id="2147485417" r:id="rId7"/>
    <p:sldLayoutId id="2147485418" r:id="rId8"/>
    <p:sldLayoutId id="2147485419" r:id="rId9"/>
    <p:sldLayoutId id="2147485420" r:id="rId10"/>
    <p:sldLayoutId id="2147485421"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1066800"/>
          </a:xfrm>
          <a:prstGeom prst="rect">
            <a:avLst/>
          </a:prstGeom>
          <a:noFill/>
          <a:ln w="9525">
            <a:noFill/>
            <a:miter lim="800000"/>
            <a:headEnd/>
            <a:tailEnd/>
          </a:ln>
        </p:spPr>
        <p:txBody>
          <a:bodyPr vert="horz" wrap="square" lIns="91402" tIns="45702" rIns="91402" bIns="45702"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02" tIns="45702" rIns="91402" bIns="45702"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02" tIns="45702" rIns="91402" bIns="45702" numCol="1" anchor="b" anchorCtr="0" compatLnSpc="1">
            <a:prstTxWarp prst="textNoShape">
              <a:avLst/>
            </a:prstTxWarp>
          </a:bodyPr>
          <a:lstStyle>
            <a:lvl1pPr algn="ctr">
              <a:defRPr sz="1200">
                <a:latin typeface="Garamond" pitchFamily="18" charset="0"/>
              </a:defRPr>
            </a:lvl1pPr>
          </a:lstStyle>
          <a:p>
            <a:pPr defTabSz="914024"/>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02" tIns="45702" rIns="91402" bIns="45702" numCol="1" anchor="b" anchorCtr="0" compatLnSpc="1">
            <a:prstTxWarp prst="textNoShape">
              <a:avLst/>
            </a:prstTxWarp>
          </a:bodyPr>
          <a:lstStyle>
            <a:lvl1pPr algn="r">
              <a:defRPr sz="1600">
                <a:latin typeface="Garamond" pitchFamily="18" charset="0"/>
              </a:defRPr>
            </a:lvl1pPr>
          </a:lstStyle>
          <a:p>
            <a:pPr defTabSz="914024"/>
            <a:fld id="{6F400BD0-49BF-48FC-8114-37C1D4F5AB3D}" type="slidenum">
              <a:rPr lang="en-US" altLang="en-US">
                <a:solidFill>
                  <a:srgbClr val="000000"/>
                </a:solidFill>
              </a:rPr>
              <a:pPr defTabSz="914024"/>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02" tIns="45702" rIns="91402" bIns="45702"/>
          <a:lstStyle/>
          <a:p>
            <a:pPr defTabSz="914024">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3" y="6453336"/>
            <a:ext cx="1080120" cy="312522"/>
          </a:xfrm>
          <a:prstGeom prst="rect">
            <a:avLst/>
          </a:prstGeom>
        </p:spPr>
      </p:pic>
    </p:spTree>
    <p:extLst>
      <p:ext uri="{BB962C8B-B14F-4D97-AF65-F5344CB8AC3E}">
        <p14:creationId xmlns:p14="http://schemas.microsoft.com/office/powerpoint/2010/main" val="115848122"/>
      </p:ext>
    </p:extLst>
  </p:cSld>
  <p:clrMap bg1="lt1" tx1="dk1" bg2="lt2" tx2="dk2" accent1="accent1" accent2="accent2" accent3="accent3" accent4="accent4" accent5="accent5" accent6="accent6" hlink="hlink" folHlink="folHlink"/>
  <p:sldLayoutIdLst>
    <p:sldLayoutId id="2147485521" r:id="rId1"/>
    <p:sldLayoutId id="2147485522" r:id="rId2"/>
    <p:sldLayoutId id="2147485523" r:id="rId3"/>
    <p:sldLayoutId id="2147485524" r:id="rId4"/>
    <p:sldLayoutId id="2147485525" r:id="rId5"/>
    <p:sldLayoutId id="2147485526" r:id="rId6"/>
    <p:sldLayoutId id="2147485527" r:id="rId7"/>
    <p:sldLayoutId id="2147485528" r:id="rId8"/>
    <p:sldLayoutId id="2147485529" r:id="rId9"/>
    <p:sldLayoutId id="2147485530" r:id="rId10"/>
    <p:sldLayoutId id="2147485531"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011" algn="l" rtl="0" fontAlgn="base">
        <a:spcBef>
          <a:spcPct val="0"/>
        </a:spcBef>
        <a:spcAft>
          <a:spcPct val="0"/>
        </a:spcAft>
        <a:defRPr sz="4000">
          <a:solidFill>
            <a:schemeClr val="tx2"/>
          </a:solidFill>
          <a:latin typeface="Garamond" pitchFamily="18" charset="0"/>
        </a:defRPr>
      </a:lvl6pPr>
      <a:lvl7pPr marL="914024" algn="l" rtl="0" fontAlgn="base">
        <a:spcBef>
          <a:spcPct val="0"/>
        </a:spcBef>
        <a:spcAft>
          <a:spcPct val="0"/>
        </a:spcAft>
        <a:defRPr sz="4000">
          <a:solidFill>
            <a:schemeClr val="tx2"/>
          </a:solidFill>
          <a:latin typeface="Garamond" pitchFamily="18" charset="0"/>
        </a:defRPr>
      </a:lvl7pPr>
      <a:lvl8pPr marL="1371040" algn="l" rtl="0" fontAlgn="base">
        <a:spcBef>
          <a:spcPct val="0"/>
        </a:spcBef>
        <a:spcAft>
          <a:spcPct val="0"/>
        </a:spcAft>
        <a:defRPr sz="4000">
          <a:solidFill>
            <a:schemeClr val="tx2"/>
          </a:solidFill>
          <a:latin typeface="Garamond" pitchFamily="18" charset="0"/>
        </a:defRPr>
      </a:lvl8pPr>
      <a:lvl9pPr marL="1828052" algn="l" rtl="0" fontAlgn="base">
        <a:spcBef>
          <a:spcPct val="0"/>
        </a:spcBef>
        <a:spcAft>
          <a:spcPct val="0"/>
        </a:spcAft>
        <a:defRPr sz="4000">
          <a:solidFill>
            <a:schemeClr val="tx2"/>
          </a:solidFill>
          <a:latin typeface="Garamond" pitchFamily="18" charset="0"/>
        </a:defRPr>
      </a:lvl9pPr>
    </p:titleStyle>
    <p:bodyStyle>
      <a:lvl1pPr marL="342761" indent="-342761"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650" indent="-325305"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1933" indent="-350694"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301" indent="-315785"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475" indent="-339587"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7491"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4499"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1514"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8523" indent="-339587"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024" rtl="0" eaLnBrk="1" latinLnBrk="0" hangingPunct="1">
        <a:defRPr sz="1800" kern="1200">
          <a:solidFill>
            <a:schemeClr val="tx1"/>
          </a:solidFill>
          <a:latin typeface="+mn-lt"/>
          <a:ea typeface="+mn-ea"/>
          <a:cs typeface="+mn-cs"/>
        </a:defRPr>
      </a:lvl1pPr>
      <a:lvl2pPr marL="457011" algn="l" defTabSz="914024" rtl="0" eaLnBrk="1" latinLnBrk="0" hangingPunct="1">
        <a:defRPr sz="1800" kern="1200">
          <a:solidFill>
            <a:schemeClr val="tx1"/>
          </a:solidFill>
          <a:latin typeface="+mn-lt"/>
          <a:ea typeface="+mn-ea"/>
          <a:cs typeface="+mn-cs"/>
        </a:defRPr>
      </a:lvl2pPr>
      <a:lvl3pPr marL="914024" algn="l" defTabSz="914024" rtl="0" eaLnBrk="1" latinLnBrk="0" hangingPunct="1">
        <a:defRPr sz="1800" kern="1200">
          <a:solidFill>
            <a:schemeClr val="tx1"/>
          </a:solidFill>
          <a:latin typeface="+mn-lt"/>
          <a:ea typeface="+mn-ea"/>
          <a:cs typeface="+mn-cs"/>
        </a:defRPr>
      </a:lvl3pPr>
      <a:lvl4pPr marL="1371040" algn="l" defTabSz="914024" rtl="0" eaLnBrk="1" latinLnBrk="0" hangingPunct="1">
        <a:defRPr sz="1800" kern="1200">
          <a:solidFill>
            <a:schemeClr val="tx1"/>
          </a:solidFill>
          <a:latin typeface="+mn-lt"/>
          <a:ea typeface="+mn-ea"/>
          <a:cs typeface="+mn-cs"/>
        </a:defRPr>
      </a:lvl4pPr>
      <a:lvl5pPr marL="1828052" algn="l" defTabSz="914024" rtl="0" eaLnBrk="1" latinLnBrk="0" hangingPunct="1">
        <a:defRPr sz="1800" kern="1200">
          <a:solidFill>
            <a:schemeClr val="tx1"/>
          </a:solidFill>
          <a:latin typeface="+mn-lt"/>
          <a:ea typeface="+mn-ea"/>
          <a:cs typeface="+mn-cs"/>
        </a:defRPr>
      </a:lvl5pPr>
      <a:lvl6pPr marL="2285064" algn="l" defTabSz="914024" rtl="0" eaLnBrk="1" latinLnBrk="0" hangingPunct="1">
        <a:defRPr sz="1800" kern="1200">
          <a:solidFill>
            <a:schemeClr val="tx1"/>
          </a:solidFill>
          <a:latin typeface="+mn-lt"/>
          <a:ea typeface="+mn-ea"/>
          <a:cs typeface="+mn-cs"/>
        </a:defRPr>
      </a:lvl6pPr>
      <a:lvl7pPr marL="2742079" algn="l" defTabSz="914024" rtl="0" eaLnBrk="1" latinLnBrk="0" hangingPunct="1">
        <a:defRPr sz="1800" kern="1200">
          <a:solidFill>
            <a:schemeClr val="tx1"/>
          </a:solidFill>
          <a:latin typeface="+mn-lt"/>
          <a:ea typeface="+mn-ea"/>
          <a:cs typeface="+mn-cs"/>
        </a:defRPr>
      </a:lvl7pPr>
      <a:lvl8pPr marL="3199088" algn="l" defTabSz="914024" rtl="0" eaLnBrk="1" latinLnBrk="0" hangingPunct="1">
        <a:defRPr sz="1800" kern="1200">
          <a:solidFill>
            <a:schemeClr val="tx1"/>
          </a:solidFill>
          <a:latin typeface="+mn-lt"/>
          <a:ea typeface="+mn-ea"/>
          <a:cs typeface="+mn-cs"/>
        </a:defRPr>
      </a:lvl8pPr>
      <a:lvl9pPr marL="3656104" algn="l" defTabSz="914024"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1"/>
            <a:ext cx="8610600" cy="75632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16" tIns="45709" rIns="91416" bIns="45709"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1" y="6248400"/>
            <a:ext cx="2895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ctr">
              <a:defRPr sz="1200">
                <a:latin typeface="Garamond" pitchFamily="18" charset="0"/>
              </a:defRPr>
            </a:lvl1pPr>
          </a:lstStyle>
          <a:p>
            <a:pPr defTabSz="914165"/>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16" tIns="45709" rIns="91416" bIns="45709" numCol="1" anchor="b" anchorCtr="0" compatLnSpc="1">
            <a:prstTxWarp prst="textNoShape">
              <a:avLst/>
            </a:prstTxWarp>
          </a:bodyPr>
          <a:lstStyle>
            <a:lvl1pPr algn="r">
              <a:defRPr sz="1600">
                <a:latin typeface="Garamond" pitchFamily="18" charset="0"/>
              </a:defRPr>
            </a:lvl1pPr>
          </a:lstStyle>
          <a:p>
            <a:pPr defTabSz="914165"/>
            <a:fld id="{6F400BD0-49BF-48FC-8114-37C1D4F5AB3D}" type="slidenum">
              <a:rPr lang="en-US" altLang="en-US" smtClean="0">
                <a:solidFill>
                  <a:srgbClr val="000000"/>
                </a:solidFill>
              </a:rPr>
              <a:pPr defTabSz="914165"/>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lIns="91416" tIns="45709" rIns="91416" bIns="45709"/>
          <a:lstStyle/>
          <a:p>
            <a:pPr defTabSz="914165">
              <a:defRPr/>
            </a:pPr>
            <a:endParaRPr lang="en-US">
              <a:solidFill>
                <a:srgbClr val="000000"/>
              </a:solidFill>
              <a:latin typeface="Tahoma"/>
            </a:endParaRPr>
          </a:p>
        </p:txBody>
      </p:sp>
    </p:spTree>
    <p:extLst>
      <p:ext uri="{BB962C8B-B14F-4D97-AF65-F5344CB8AC3E}">
        <p14:creationId xmlns:p14="http://schemas.microsoft.com/office/powerpoint/2010/main" val="1921638257"/>
      </p:ext>
    </p:extLst>
  </p:cSld>
  <p:clrMap bg1="lt1" tx1="dk1" bg2="lt2" tx2="dk2" accent1="accent1" accent2="accent2" accent3="accent3" accent4="accent4" accent5="accent5" accent6="accent6" hlink="hlink" folHlink="folHlink"/>
  <p:sldLayoutIdLst>
    <p:sldLayoutId id="2147485533" r:id="rId1"/>
    <p:sldLayoutId id="2147485534" r:id="rId2"/>
    <p:sldLayoutId id="2147485535" r:id="rId3"/>
    <p:sldLayoutId id="2147485536" r:id="rId4"/>
    <p:sldLayoutId id="2147485537" r:id="rId5"/>
    <p:sldLayoutId id="2147485538" r:id="rId6"/>
    <p:sldLayoutId id="2147485539" r:id="rId7"/>
    <p:sldLayoutId id="2147485540" r:id="rId8"/>
    <p:sldLayoutId id="2147485541" r:id="rId9"/>
    <p:sldLayoutId id="2147485542" r:id="rId10"/>
    <p:sldLayoutId id="2147485543"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082" algn="l" rtl="0" fontAlgn="base">
        <a:spcBef>
          <a:spcPct val="0"/>
        </a:spcBef>
        <a:spcAft>
          <a:spcPct val="0"/>
        </a:spcAft>
        <a:defRPr sz="4000">
          <a:solidFill>
            <a:schemeClr val="tx2"/>
          </a:solidFill>
          <a:latin typeface="Garamond" pitchFamily="18" charset="0"/>
        </a:defRPr>
      </a:lvl6pPr>
      <a:lvl7pPr marL="914165" algn="l" rtl="0" fontAlgn="base">
        <a:spcBef>
          <a:spcPct val="0"/>
        </a:spcBef>
        <a:spcAft>
          <a:spcPct val="0"/>
        </a:spcAft>
        <a:defRPr sz="4000">
          <a:solidFill>
            <a:schemeClr val="tx2"/>
          </a:solidFill>
          <a:latin typeface="Garamond" pitchFamily="18" charset="0"/>
        </a:defRPr>
      </a:lvl7pPr>
      <a:lvl8pPr marL="1371250" algn="l" rtl="0" fontAlgn="base">
        <a:spcBef>
          <a:spcPct val="0"/>
        </a:spcBef>
        <a:spcAft>
          <a:spcPct val="0"/>
        </a:spcAft>
        <a:defRPr sz="4000">
          <a:solidFill>
            <a:schemeClr val="tx2"/>
          </a:solidFill>
          <a:latin typeface="Garamond" pitchFamily="18" charset="0"/>
        </a:defRPr>
      </a:lvl8pPr>
      <a:lvl9pPr marL="1828332" algn="l" rtl="0" fontAlgn="base">
        <a:spcBef>
          <a:spcPct val="0"/>
        </a:spcBef>
        <a:spcAft>
          <a:spcPct val="0"/>
        </a:spcAft>
        <a:defRPr sz="4000">
          <a:solidFill>
            <a:schemeClr val="tx2"/>
          </a:solidFill>
          <a:latin typeface="Garamond" pitchFamily="18" charset="0"/>
        </a:defRPr>
      </a:lvl9pPr>
    </p:titleStyle>
    <p:bodyStyle>
      <a:lvl1pPr marL="342813" indent="-342813"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753" indent="-325355"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089" indent="-35074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507" indent="-31583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0733" indent="-339639"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781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4898"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198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063" indent="-339639"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165" rtl="0" eaLnBrk="1" latinLnBrk="0" hangingPunct="1">
        <a:defRPr sz="1800" kern="1200">
          <a:solidFill>
            <a:schemeClr val="tx1"/>
          </a:solidFill>
          <a:latin typeface="+mn-lt"/>
          <a:ea typeface="+mn-ea"/>
          <a:cs typeface="+mn-cs"/>
        </a:defRPr>
      </a:lvl1pPr>
      <a:lvl2pPr marL="457082" algn="l" defTabSz="914165" rtl="0" eaLnBrk="1" latinLnBrk="0" hangingPunct="1">
        <a:defRPr sz="1800" kern="1200">
          <a:solidFill>
            <a:schemeClr val="tx1"/>
          </a:solidFill>
          <a:latin typeface="+mn-lt"/>
          <a:ea typeface="+mn-ea"/>
          <a:cs typeface="+mn-cs"/>
        </a:defRPr>
      </a:lvl2pPr>
      <a:lvl3pPr marL="914165" algn="l" defTabSz="914165" rtl="0" eaLnBrk="1" latinLnBrk="0" hangingPunct="1">
        <a:defRPr sz="1800" kern="1200">
          <a:solidFill>
            <a:schemeClr val="tx1"/>
          </a:solidFill>
          <a:latin typeface="+mn-lt"/>
          <a:ea typeface="+mn-ea"/>
          <a:cs typeface="+mn-cs"/>
        </a:defRPr>
      </a:lvl3pPr>
      <a:lvl4pPr marL="1371250" algn="l" defTabSz="914165" rtl="0" eaLnBrk="1" latinLnBrk="0" hangingPunct="1">
        <a:defRPr sz="1800" kern="1200">
          <a:solidFill>
            <a:schemeClr val="tx1"/>
          </a:solidFill>
          <a:latin typeface="+mn-lt"/>
          <a:ea typeface="+mn-ea"/>
          <a:cs typeface="+mn-cs"/>
        </a:defRPr>
      </a:lvl4pPr>
      <a:lvl5pPr marL="1828332" algn="l" defTabSz="914165" rtl="0" eaLnBrk="1" latinLnBrk="0" hangingPunct="1">
        <a:defRPr sz="1800" kern="1200">
          <a:solidFill>
            <a:schemeClr val="tx1"/>
          </a:solidFill>
          <a:latin typeface="+mn-lt"/>
          <a:ea typeface="+mn-ea"/>
          <a:cs typeface="+mn-cs"/>
        </a:defRPr>
      </a:lvl5pPr>
      <a:lvl6pPr marL="2285415" algn="l" defTabSz="914165" rtl="0" eaLnBrk="1" latinLnBrk="0" hangingPunct="1">
        <a:defRPr sz="1800" kern="1200">
          <a:solidFill>
            <a:schemeClr val="tx1"/>
          </a:solidFill>
          <a:latin typeface="+mn-lt"/>
          <a:ea typeface="+mn-ea"/>
          <a:cs typeface="+mn-cs"/>
        </a:defRPr>
      </a:lvl6pPr>
      <a:lvl7pPr marL="2742500" algn="l" defTabSz="914165" rtl="0" eaLnBrk="1" latinLnBrk="0" hangingPunct="1">
        <a:defRPr sz="1800" kern="1200">
          <a:solidFill>
            <a:schemeClr val="tx1"/>
          </a:solidFill>
          <a:latin typeface="+mn-lt"/>
          <a:ea typeface="+mn-ea"/>
          <a:cs typeface="+mn-cs"/>
        </a:defRPr>
      </a:lvl7pPr>
      <a:lvl8pPr marL="3199580" algn="l" defTabSz="914165" rtl="0" eaLnBrk="1" latinLnBrk="0" hangingPunct="1">
        <a:defRPr sz="1800" kern="1200">
          <a:solidFill>
            <a:schemeClr val="tx1"/>
          </a:solidFill>
          <a:latin typeface="+mn-lt"/>
          <a:ea typeface="+mn-ea"/>
          <a:cs typeface="+mn-cs"/>
        </a:defRPr>
      </a:lvl8pPr>
      <a:lvl9pPr marL="3656665" algn="l" defTabSz="914165"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1026"/>
          <p:cNvSpPr>
            <a:spLocks noGrp="1" noChangeArrowheads="1"/>
          </p:cNvSpPr>
          <p:nvPr>
            <p:ph type="title"/>
          </p:nvPr>
        </p:nvSpPr>
        <p:spPr bwMode="auto">
          <a:xfrm>
            <a:off x="228600" y="152400"/>
            <a:ext cx="8610600" cy="106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4339" name="Rectangle 1027"/>
          <p:cNvSpPr>
            <a:spLocks noGrp="1" noChangeArrowheads="1"/>
          </p:cNvSpPr>
          <p:nvPr>
            <p:ph type="body" idx="1"/>
          </p:nvPr>
        </p:nvSpPr>
        <p:spPr bwMode="auto">
          <a:xfrm>
            <a:off x="228600" y="898525"/>
            <a:ext cx="8610600" cy="523557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solidFill>
                  <a:srgbClr val="000000"/>
                </a:solidFill>
                <a:latin typeface="Garamond"/>
                <a:ea typeface="+mn-ea"/>
                <a:cs typeface="+mn-cs"/>
              </a:defRPr>
            </a:lvl1pPr>
          </a:lstStyle>
          <a:p>
            <a:pPr fontAlgn="base">
              <a:spcBef>
                <a:spcPct val="0"/>
              </a:spcBef>
              <a:spcAft>
                <a:spcPct val="0"/>
              </a:spcAft>
              <a:defRPr/>
            </a:pPr>
            <a:endParaRPr lang="en-US" altLang="en-US"/>
          </a:p>
        </p:txBody>
      </p:sp>
      <p:sp>
        <p:nvSpPr>
          <p:cNvPr id="100358" name="Rectangle 1030"/>
          <p:cNvSpPr>
            <a:spLocks noGrp="1" noChangeArrowheads="1"/>
          </p:cNvSpPr>
          <p:nvPr>
            <p:ph type="sldNum" sz="quarter" idx="4"/>
          </p:nvPr>
        </p:nvSpPr>
        <p:spPr bwMode="auto">
          <a:xfrm>
            <a:off x="6777038" y="631825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solidFill>
                  <a:srgbClr val="000000"/>
                </a:solidFill>
                <a:latin typeface="Garamond" charset="0"/>
                <a:cs typeface="Arial" charset="0"/>
              </a:defRPr>
            </a:lvl1pPr>
          </a:lstStyle>
          <a:p>
            <a:pPr fontAlgn="base">
              <a:spcBef>
                <a:spcPct val="0"/>
              </a:spcBef>
              <a:spcAft>
                <a:spcPct val="0"/>
              </a:spcAft>
              <a:defRPr/>
            </a:pPr>
            <a:fld id="{227335F6-6954-3C40-A4A8-B5A9BB3542FD}" type="slidenum">
              <a:rPr lang="en-US">
                <a:ea typeface="ＭＳ Ｐゴシック" charset="0"/>
              </a:rPr>
              <a:pPr fontAlgn="base">
                <a:spcBef>
                  <a:spcPct val="0"/>
                </a:spcBef>
                <a:spcAft>
                  <a:spcPct val="0"/>
                </a:spcAft>
                <a:defRPr/>
              </a:pPr>
              <a:t>‹#›</a:t>
            </a:fld>
            <a:endParaRPr lang="en-US">
              <a:ea typeface="ＭＳ Ｐゴシック" charset="0"/>
            </a:endParaRPr>
          </a:p>
        </p:txBody>
      </p:sp>
      <p:sp>
        <p:nvSpPr>
          <p:cNvPr id="14342" name="Line 1032"/>
          <p:cNvSpPr>
            <a:spLocks noChangeShapeType="1"/>
          </p:cNvSpPr>
          <p:nvPr/>
        </p:nvSpPr>
        <p:spPr bwMode="auto">
          <a:xfrm>
            <a:off x="228600" y="6481763"/>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4343" name="Line 1033"/>
          <p:cNvSpPr>
            <a:spLocks noChangeShapeType="1"/>
          </p:cNvSpPr>
          <p:nvPr userDrawn="1"/>
        </p:nvSpPr>
        <p:spPr bwMode="auto">
          <a:xfrm>
            <a:off x="228600" y="898525"/>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1858000284"/>
      </p:ext>
    </p:extLst>
  </p:cSld>
  <p:clrMap bg1="lt1" tx1="dk1" bg2="lt2" tx2="dk2" accent1="accent1" accent2="accent2" accent3="accent3" accent4="accent4" accent5="accent5" accent6="accent6" hlink="hlink" folHlink="folHlink"/>
  <p:sldLayoutIdLst>
    <p:sldLayoutId id="2147485653" r:id="rId1"/>
    <p:sldLayoutId id="2147485654" r:id="rId2"/>
    <p:sldLayoutId id="2147485655" r:id="rId3"/>
    <p:sldLayoutId id="2147485656" r:id="rId4"/>
    <p:sldLayoutId id="2147485657" r:id="rId5"/>
    <p:sldLayoutId id="2147485658" r:id="rId6"/>
    <p:sldLayoutId id="2147485659" r:id="rId7"/>
    <p:sldLayoutId id="2147485660" r:id="rId8"/>
    <p:sldLayoutId id="2147485661" r:id="rId9"/>
    <p:sldLayoutId id="2147485662" r:id="rId10"/>
    <p:sldLayoutId id="2147485663" r:id="rId11"/>
    <p:sldLayoutId id="2147485664" r:id="rId12"/>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pitchFamily="-106" charset="-128"/>
          <a:cs typeface="ＭＳ Ｐゴシック" pitchFamily="-106" charset="-128"/>
        </a:defRPr>
      </a:lvl1pPr>
      <a:lvl2pPr algn="l" rtl="0" eaLnBrk="0" fontAlgn="base" hangingPunct="0">
        <a:spcBef>
          <a:spcPct val="0"/>
        </a:spcBef>
        <a:spcAft>
          <a:spcPct val="0"/>
        </a:spcAft>
        <a:defRPr sz="4000">
          <a:solidFill>
            <a:schemeClr val="tx2"/>
          </a:solidFill>
          <a:latin typeface="Garamond" pitchFamily="18" charset="0"/>
          <a:ea typeface="ＭＳ Ｐゴシック" pitchFamily="-106" charset="-128"/>
          <a:cs typeface="ＭＳ Ｐゴシック" pitchFamily="-106" charset="-128"/>
        </a:defRPr>
      </a:lvl2pPr>
      <a:lvl3pPr algn="l" rtl="0" eaLnBrk="0" fontAlgn="base" hangingPunct="0">
        <a:spcBef>
          <a:spcPct val="0"/>
        </a:spcBef>
        <a:spcAft>
          <a:spcPct val="0"/>
        </a:spcAft>
        <a:defRPr sz="4000">
          <a:solidFill>
            <a:schemeClr val="tx2"/>
          </a:solidFill>
          <a:latin typeface="Garamond" pitchFamily="18" charset="0"/>
          <a:ea typeface="ＭＳ Ｐゴシック" pitchFamily="-106" charset="-128"/>
          <a:cs typeface="ＭＳ Ｐゴシック" pitchFamily="-106" charset="-128"/>
        </a:defRPr>
      </a:lvl3pPr>
      <a:lvl4pPr algn="l" rtl="0" eaLnBrk="0" fontAlgn="base" hangingPunct="0">
        <a:spcBef>
          <a:spcPct val="0"/>
        </a:spcBef>
        <a:spcAft>
          <a:spcPct val="0"/>
        </a:spcAft>
        <a:defRPr sz="4000">
          <a:solidFill>
            <a:schemeClr val="tx2"/>
          </a:solidFill>
          <a:latin typeface="Garamond" pitchFamily="18" charset="0"/>
          <a:ea typeface="ＭＳ Ｐゴシック" pitchFamily="-106" charset="-128"/>
          <a:cs typeface="ＭＳ Ｐゴシック" pitchFamily="-106" charset="-128"/>
        </a:defRPr>
      </a:lvl4pPr>
      <a:lvl5pPr algn="l" rtl="0" eaLnBrk="0" fontAlgn="base" hangingPunct="0">
        <a:spcBef>
          <a:spcPct val="0"/>
        </a:spcBef>
        <a:spcAft>
          <a:spcPct val="0"/>
        </a:spcAft>
        <a:defRPr sz="4000">
          <a:solidFill>
            <a:schemeClr val="tx2"/>
          </a:solidFill>
          <a:latin typeface="Garamond" pitchFamily="18" charset="0"/>
          <a:ea typeface="ＭＳ Ｐゴシック" pitchFamily="-106" charset="-128"/>
          <a:cs typeface="ＭＳ Ｐゴシック" pitchFamily="-106" charset="-128"/>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pitchFamily="-106" charset="-128"/>
          <a:cs typeface="ＭＳ Ｐゴシック" pitchFamily="-106" charset="-128"/>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1085850"/>
          </a:xfrm>
          <a:prstGeom prst="rect">
            <a:avLst/>
          </a:prstGeom>
          <a:solidFill>
            <a:schemeClr val="accent1"/>
          </a:solidFill>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4033" y="1250443"/>
            <a:ext cx="8897503" cy="52238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4033" y="6544372"/>
            <a:ext cx="1820636" cy="228600"/>
          </a:xfrm>
          <a:prstGeom prst="rect">
            <a:avLst/>
          </a:prstGeom>
        </p:spPr>
        <p:txBody>
          <a:bodyPr vert="horz" lIns="91440" tIns="45720" rIns="91440" bIns="45720" rtlCol="0" anchor="ctr"/>
          <a:lstStyle>
            <a:lvl1pPr algn="l">
              <a:defRPr sz="950">
                <a:solidFill>
                  <a:schemeClr val="tx1">
                    <a:alpha val="75000"/>
                  </a:schemeClr>
                </a:solidFill>
              </a:defRPr>
            </a:lvl1p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5" name="Footer Placeholder 4"/>
          <p:cNvSpPr>
            <a:spLocks noGrp="1"/>
          </p:cNvSpPr>
          <p:nvPr>
            <p:ph type="ftr" sz="quarter" idx="3"/>
          </p:nvPr>
        </p:nvSpPr>
        <p:spPr>
          <a:xfrm>
            <a:off x="2548826" y="6544372"/>
            <a:ext cx="3771900" cy="228600"/>
          </a:xfrm>
          <a:prstGeom prst="rect">
            <a:avLst/>
          </a:prstGeom>
        </p:spPr>
        <p:txBody>
          <a:bodyPr vert="horz" lIns="91440" tIns="45720" rIns="91440" bIns="45720" rtlCol="0" anchor="ctr"/>
          <a:lstStyle>
            <a:lvl1pPr algn="l">
              <a:defRPr sz="950" cap="all" baseline="0">
                <a:solidFill>
                  <a:schemeClr val="tx1">
                    <a:alpha val="75000"/>
                  </a:schemeClr>
                </a:solidFill>
              </a:defRPr>
            </a:lvl1p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4"/>
          </p:nvPr>
        </p:nvSpPr>
        <p:spPr>
          <a:xfrm>
            <a:off x="6924883" y="6456309"/>
            <a:ext cx="2057400" cy="365125"/>
          </a:xfrm>
          <a:prstGeom prst="rect">
            <a:avLst/>
          </a:prstGeom>
        </p:spPr>
        <p:txBody>
          <a:bodyPr vert="horz" lIns="91440" tIns="45720" rIns="91440" bIns="45720" rtlCol="0" anchor="ctr"/>
          <a:lstStyle>
            <a:lvl1pPr algn="r">
              <a:defRPr sz="1600">
                <a:solidFill>
                  <a:schemeClr val="tx1"/>
                </a:solidFill>
              </a:defRPr>
            </a:lvl1p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2072826778"/>
      </p:ext>
    </p:extLst>
  </p:cSld>
  <p:clrMap bg1="lt1" tx1="dk1" bg2="lt2" tx2="dk2" accent1="accent1" accent2="accent2" accent3="accent3" accent4="accent4" accent5="accent5" accent6="accent6" hlink="hlink" folHlink="folHlink"/>
  <p:sldLayoutIdLst>
    <p:sldLayoutId id="2147485666" r:id="rId1"/>
    <p:sldLayoutId id="2147485667" r:id="rId2"/>
    <p:sldLayoutId id="2147485668" r:id="rId3"/>
    <p:sldLayoutId id="2147485669" r:id="rId4"/>
    <p:sldLayoutId id="2147485670" r:id="rId5"/>
    <p:sldLayoutId id="2147485671" r:id="rId6"/>
    <p:sldLayoutId id="2147485672" r:id="rId7"/>
    <p:sldLayoutId id="2147485673" r:id="rId8"/>
    <p:sldLayoutId id="2147485674" r:id="rId9"/>
    <p:sldLayoutId id="2147485675" r:id="rId10"/>
    <p:sldLayoutId id="2147485676" r:id="rId11"/>
    <p:sldLayoutId id="2147485677" r:id="rId12"/>
  </p:sldLayoutIdLst>
  <p:hf hdr="0" ftr="0" dt="0"/>
  <p:txStyles>
    <p:titleStyle>
      <a:lvl1pPr marL="0" algn="ctr" defTabSz="914400" rtl="0" eaLnBrk="1" latinLnBrk="0" hangingPunct="1">
        <a:lnSpc>
          <a:spcPct val="90000"/>
        </a:lnSpc>
        <a:spcBef>
          <a:spcPct val="0"/>
        </a:spcBef>
        <a:buNone/>
        <a:defRPr sz="4800" kern="1200" spc="-120" baseline="0">
          <a:solidFill>
            <a:schemeClr val="bg1"/>
          </a:solidFill>
          <a:latin typeface="+mj-lt"/>
          <a:ea typeface="+mj-ea"/>
          <a:cs typeface="+mj-cs"/>
        </a:defRPr>
      </a:lvl1pPr>
    </p:titleStyle>
    <p:bodyStyle>
      <a:lvl1pPr marL="182880" indent="-182880" algn="l" defTabSz="914400" rtl="0" eaLnBrk="1" latinLnBrk="0" hangingPunct="1">
        <a:lnSpc>
          <a:spcPct val="85000"/>
        </a:lnSpc>
        <a:spcBef>
          <a:spcPts val="1300"/>
        </a:spcBef>
        <a:buFont typeface="Arial" panose="020B0604020202020204" pitchFamily="34" charset="0"/>
        <a:buChar char="•"/>
        <a:defRPr sz="2800" i="1" kern="1200">
          <a:solidFill>
            <a:schemeClr val="tx1"/>
          </a:solidFill>
          <a:latin typeface="+mn-lt"/>
          <a:ea typeface="+mn-ea"/>
          <a:cs typeface="+mn-cs"/>
        </a:defRPr>
      </a:lvl1pPr>
      <a:lvl2pPr marL="365760" indent="-182880" algn="l" defTabSz="914400" rtl="0" eaLnBrk="1" latinLnBrk="0" hangingPunct="1">
        <a:lnSpc>
          <a:spcPct val="85000"/>
        </a:lnSpc>
        <a:spcBef>
          <a:spcPts val="600"/>
        </a:spcBef>
        <a:buFont typeface="Calibri" panose="020F0502020204030204" pitchFamily="34" charset="0"/>
        <a:buChar char="‐"/>
        <a:defRPr sz="2400" kern="1200">
          <a:solidFill>
            <a:schemeClr val="tx1"/>
          </a:solidFill>
          <a:latin typeface="+mn-lt"/>
          <a:ea typeface="+mn-ea"/>
          <a:cs typeface="+mn-cs"/>
        </a:defRPr>
      </a:lvl2pPr>
      <a:lvl3pPr marL="548640" indent="-182880" algn="l" defTabSz="914400" rtl="0" eaLnBrk="1" latinLnBrk="0" hangingPunct="1">
        <a:lnSpc>
          <a:spcPct val="85000"/>
        </a:lnSpc>
        <a:spcBef>
          <a:spcPts val="600"/>
        </a:spcBef>
        <a:buFont typeface="Arial" panose="020B0604020202020204" pitchFamily="34" charset="0"/>
        <a:buChar char="•"/>
        <a:defRPr sz="2000" i="1" kern="1200">
          <a:solidFill>
            <a:schemeClr val="tx1"/>
          </a:solidFill>
          <a:latin typeface="+mn-lt"/>
          <a:ea typeface="+mn-ea"/>
          <a:cs typeface="+mn-cs"/>
        </a:defRPr>
      </a:lvl3pPr>
      <a:lvl4pPr marL="73152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026"/>
          <p:cNvSpPr>
            <a:spLocks noGrp="1" noChangeArrowheads="1"/>
          </p:cNvSpPr>
          <p:nvPr>
            <p:ph type="title"/>
          </p:nvPr>
        </p:nvSpPr>
        <p:spPr bwMode="auto">
          <a:xfrm>
            <a:off x="228600" y="152400"/>
            <a:ext cx="8610600" cy="88423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Rectangle 1027"/>
          <p:cNvSpPr>
            <a:spLocks noGrp="1" noChangeArrowheads="1"/>
          </p:cNvSpPr>
          <p:nvPr>
            <p:ph type="body" idx="1"/>
          </p:nvPr>
        </p:nvSpPr>
        <p:spPr bwMode="auto">
          <a:xfrm>
            <a:off x="228600" y="1095375"/>
            <a:ext cx="8610600" cy="51530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charset="0"/>
              </a:defRPr>
            </a:lvl1pPr>
          </a:lstStyle>
          <a:p>
            <a:pPr fontAlgn="base">
              <a:spcBef>
                <a:spcPct val="0"/>
              </a:spcBef>
              <a:spcAft>
                <a:spcPct val="0"/>
              </a:spcAft>
              <a:defRPr/>
            </a:pPr>
            <a:endParaRPr lang="en-US">
              <a:solidFill>
                <a:srgbClr val="000000"/>
              </a:solidFill>
              <a:ea typeface="ＭＳ Ｐゴシック" charset="0"/>
              <a:cs typeface="ＭＳ Ｐゴシック" charset="0"/>
            </a:endParaRPr>
          </a:p>
        </p:txBody>
      </p:sp>
      <p:sp>
        <p:nvSpPr>
          <p:cNvPr id="100358" name="Rectangle 1030"/>
          <p:cNvSpPr>
            <a:spLocks noGrp="1" noChangeArrowheads="1"/>
          </p:cNvSpPr>
          <p:nvPr>
            <p:ph type="sldNum" sz="quarter" idx="4"/>
          </p:nvPr>
        </p:nvSpPr>
        <p:spPr bwMode="auto">
          <a:xfrm>
            <a:off x="6946900" y="637381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charset="0"/>
              </a:defRPr>
            </a:lvl1pPr>
          </a:lstStyle>
          <a:p>
            <a:pPr fontAlgn="base">
              <a:spcBef>
                <a:spcPct val="0"/>
              </a:spcBef>
              <a:spcAft>
                <a:spcPct val="0"/>
              </a:spcAft>
              <a:defRPr/>
            </a:pPr>
            <a:fld id="{FB5C1105-7C02-0A4A-BBB4-558A73CD3ACF}" type="slidenum">
              <a:rPr lang="en-US">
                <a:solidFill>
                  <a:srgbClr val="000000"/>
                </a:solidFill>
                <a:ea typeface="ＭＳ Ｐゴシック" charset="0"/>
                <a:cs typeface="ＭＳ Ｐゴシック" charset="0"/>
              </a:rPr>
              <a:pPr fontAlgn="base">
                <a:spcBef>
                  <a:spcPct val="0"/>
                </a:spcBef>
                <a:spcAft>
                  <a:spcPct val="0"/>
                </a:spcAft>
                <a:defRPr/>
              </a:pPr>
              <a:t>‹#›</a:t>
            </a:fld>
            <a:endParaRPr lang="en-US">
              <a:solidFill>
                <a:srgbClr val="000000"/>
              </a:solidFill>
              <a:ea typeface="ＭＳ Ｐゴシック" charset="0"/>
              <a:cs typeface="ＭＳ Ｐゴシック" charset="0"/>
            </a:endParaRPr>
          </a:p>
        </p:txBody>
      </p:sp>
      <p:sp>
        <p:nvSpPr>
          <p:cNvPr id="1030" name="Line 1032"/>
          <p:cNvSpPr>
            <a:spLocks noChangeShapeType="1"/>
          </p:cNvSpPr>
          <p:nvPr/>
        </p:nvSpPr>
        <p:spPr bwMode="auto">
          <a:xfrm>
            <a:off x="228600" y="6446838"/>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31" name="Line 1033"/>
          <p:cNvSpPr>
            <a:spLocks noChangeShapeType="1"/>
          </p:cNvSpPr>
          <p:nvPr userDrawn="1"/>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032" name="Picture 7" descr="safari.png"/>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80975" y="6602413"/>
            <a:ext cx="847725"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48738813"/>
      </p:ext>
    </p:extLst>
  </p:cSld>
  <p:clrMap bg1="lt1" tx1="dk1" bg2="lt2" tx2="dk2" accent1="accent1" accent2="accent2" accent3="accent3" accent4="accent4" accent5="accent5" accent6="accent6" hlink="hlink" folHlink="folHlink"/>
  <p:sldLayoutIdLst>
    <p:sldLayoutId id="2147485715" r:id="rId1"/>
    <p:sldLayoutId id="2147485716" r:id="rId2"/>
    <p:sldLayoutId id="2147485717" r:id="rId3"/>
    <p:sldLayoutId id="2147485718" r:id="rId4"/>
    <p:sldLayoutId id="2147485719" r:id="rId5"/>
    <p:sldLayoutId id="2147485720" r:id="rId6"/>
    <p:sldLayoutId id="2147485721" r:id="rId7"/>
    <p:sldLayoutId id="2147485722" r:id="rId8"/>
    <p:sldLayoutId id="2147485723" r:id="rId9"/>
    <p:sldLayoutId id="2147485724" r:id="rId10"/>
    <p:sldLayoutId id="2147485725" r:id="rId11"/>
    <p:sldLayoutId id="2147485726" r:id="rId12"/>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pitchFamily="-106" charset="-128"/>
          <a:cs typeface="ＭＳ Ｐゴシック" pitchFamily="-106" charset="-128"/>
        </a:defRPr>
      </a:lvl1pPr>
      <a:lvl2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2pPr>
      <a:lvl3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3pPr>
      <a:lvl4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4pPr>
      <a:lvl5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5pPr>
      <a:lvl6pPr marL="457200" algn="l" rtl="0" fontAlgn="base">
        <a:spcBef>
          <a:spcPct val="0"/>
        </a:spcBef>
        <a:spcAft>
          <a:spcPct val="0"/>
        </a:spcAft>
        <a:defRPr sz="4000">
          <a:solidFill>
            <a:schemeClr val="tx2"/>
          </a:solidFill>
          <a:latin typeface="Garamond" pitchFamily="-106" charset="0"/>
        </a:defRPr>
      </a:lvl6pPr>
      <a:lvl7pPr marL="914400" algn="l" rtl="0" fontAlgn="base">
        <a:spcBef>
          <a:spcPct val="0"/>
        </a:spcBef>
        <a:spcAft>
          <a:spcPct val="0"/>
        </a:spcAft>
        <a:defRPr sz="4000">
          <a:solidFill>
            <a:schemeClr val="tx2"/>
          </a:solidFill>
          <a:latin typeface="Garamond" pitchFamily="-106" charset="0"/>
        </a:defRPr>
      </a:lvl7pPr>
      <a:lvl8pPr marL="1371600" algn="l" rtl="0" fontAlgn="base">
        <a:spcBef>
          <a:spcPct val="0"/>
        </a:spcBef>
        <a:spcAft>
          <a:spcPct val="0"/>
        </a:spcAft>
        <a:defRPr sz="4000">
          <a:solidFill>
            <a:schemeClr val="tx2"/>
          </a:solidFill>
          <a:latin typeface="Garamond" pitchFamily="-106" charset="0"/>
        </a:defRPr>
      </a:lvl8pPr>
      <a:lvl9pPr marL="1828800" algn="l" rtl="0" fontAlgn="base">
        <a:spcBef>
          <a:spcPct val="0"/>
        </a:spcBef>
        <a:spcAft>
          <a:spcPct val="0"/>
        </a:spcAft>
        <a:defRPr sz="4000">
          <a:solidFill>
            <a:schemeClr val="tx2"/>
          </a:solidFill>
          <a:latin typeface="Garamond" pitchFamily="-106"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pitchFamily="-106" charset="-128"/>
          <a:cs typeface="ＭＳ Ｐゴシック" pitchFamily="-106" charset="-128"/>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6pPr>
      <a:lvl7pPr marL="25955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7pPr>
      <a:lvl8pPr marL="30527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8pPr>
      <a:lvl9pPr marL="35099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53336"/>
            <a:ext cx="2133600" cy="268139"/>
          </a:xfrm>
          <a:prstGeom prst="rect">
            <a:avLst/>
          </a:prstGeom>
        </p:spPr>
        <p:txBody>
          <a:bodyPr vert="horz" lIns="91440" tIns="45720" rIns="91440" bIns="45720" rtlCol="0" anchor="ctr"/>
          <a:lstStyle>
            <a:lvl1pPr algn="l">
              <a:defRPr sz="1200">
                <a:solidFill>
                  <a:schemeClr val="tx1">
                    <a:tint val="75000"/>
                  </a:schemeClr>
                </a:solidFill>
              </a:defRPr>
            </a:lvl1pPr>
          </a:lstStyle>
          <a:p>
            <a:pPr latinLnBrk="1"/>
            <a:fld id="{FB30EDBD-1C2D-4C1E-B459-B60219FAB484}" type="datetimeFigureOut">
              <a:rPr lang="ko-KR" altLang="en-US" smtClean="0">
                <a:solidFill>
                  <a:prstClr val="black">
                    <a:tint val="75000"/>
                  </a:prstClr>
                </a:solidFill>
                <a:latin typeface="Calibri"/>
                <a:ea typeface="나눔고딕"/>
              </a:rPr>
              <a:pPr latinLnBrk="1"/>
              <a:t>2020. 10. 1.</a:t>
            </a:fld>
            <a:endParaRPr lang="ko-KR" altLang="en-US">
              <a:solidFill>
                <a:prstClr val="black">
                  <a:tint val="75000"/>
                </a:prstClr>
              </a:solidFill>
              <a:latin typeface="Calibri"/>
              <a:ea typeface="나눔고딕"/>
            </a:endParaRPr>
          </a:p>
        </p:txBody>
      </p:sp>
      <p:sp>
        <p:nvSpPr>
          <p:cNvPr id="5" name="바닥글 개체 틀 4"/>
          <p:cNvSpPr>
            <a:spLocks noGrp="1"/>
          </p:cNvSpPr>
          <p:nvPr>
            <p:ph type="ftr" sz="quarter" idx="3"/>
          </p:nvPr>
        </p:nvSpPr>
        <p:spPr>
          <a:xfrm>
            <a:off x="3124200" y="6453336"/>
            <a:ext cx="2895600" cy="268139"/>
          </a:xfrm>
          <a:prstGeom prst="rect">
            <a:avLst/>
          </a:prstGeom>
        </p:spPr>
        <p:txBody>
          <a:bodyPr vert="horz" lIns="91440" tIns="45720" rIns="91440" bIns="45720" rtlCol="0" anchor="ctr"/>
          <a:lstStyle>
            <a:lvl1pPr algn="ctr">
              <a:defRPr sz="1200">
                <a:solidFill>
                  <a:schemeClr val="tx1">
                    <a:tint val="75000"/>
                  </a:schemeClr>
                </a:solidFill>
              </a:defRPr>
            </a:lvl1pPr>
          </a:lstStyle>
          <a:p>
            <a:pPr latinLnBrk="1"/>
            <a:endParaRPr lang="ko-KR" altLang="en-US">
              <a:solidFill>
                <a:prstClr val="black">
                  <a:tint val="75000"/>
                </a:prstClr>
              </a:solidFill>
              <a:latin typeface="Calibri"/>
              <a:ea typeface="나눔고딕"/>
            </a:endParaRPr>
          </a:p>
        </p:txBody>
      </p:sp>
      <p:sp>
        <p:nvSpPr>
          <p:cNvPr id="6" name="슬라이드 번호 개체 틀 5"/>
          <p:cNvSpPr>
            <a:spLocks noGrp="1"/>
          </p:cNvSpPr>
          <p:nvPr>
            <p:ph type="sldNum" sz="quarter" idx="4"/>
          </p:nvPr>
        </p:nvSpPr>
        <p:spPr>
          <a:xfrm>
            <a:off x="6553200" y="6453336"/>
            <a:ext cx="2133600" cy="268139"/>
          </a:xfrm>
          <a:prstGeom prst="rect">
            <a:avLst/>
          </a:prstGeom>
        </p:spPr>
        <p:txBody>
          <a:bodyPr vert="horz" lIns="91440" tIns="45720" rIns="91440" bIns="45720" rtlCol="0" anchor="ctr"/>
          <a:lstStyle>
            <a:lvl1pPr algn="r">
              <a:defRPr sz="1200">
                <a:solidFill>
                  <a:schemeClr val="tx1">
                    <a:tint val="75000"/>
                  </a:schemeClr>
                </a:solidFill>
              </a:defRPr>
            </a:lvl1pPr>
          </a:lstStyle>
          <a:p>
            <a:pPr latinLnBrk="1"/>
            <a:fld id="{4BEDD84E-25D4-4983-8AA1-2863C96F08D9}" type="slidenum">
              <a:rPr lang="ko-KR" altLang="en-US" smtClean="0">
                <a:solidFill>
                  <a:prstClr val="black">
                    <a:tint val="75000"/>
                  </a:prstClr>
                </a:solidFill>
                <a:latin typeface="Calibri"/>
                <a:ea typeface="나눔고딕"/>
              </a:rPr>
              <a:pPr latinLnBrk="1"/>
              <a:t>‹#›</a:t>
            </a:fld>
            <a:endParaRPr lang="ko-KR" altLang="en-US">
              <a:solidFill>
                <a:prstClr val="black">
                  <a:tint val="75000"/>
                </a:prstClr>
              </a:solidFill>
              <a:latin typeface="Calibri"/>
              <a:ea typeface="나눔고딕"/>
            </a:endParaRPr>
          </a:p>
        </p:txBody>
      </p:sp>
    </p:spTree>
    <p:extLst>
      <p:ext uri="{BB962C8B-B14F-4D97-AF65-F5344CB8AC3E}">
        <p14:creationId xmlns:p14="http://schemas.microsoft.com/office/powerpoint/2010/main" val="1377926446"/>
      </p:ext>
    </p:extLst>
  </p:cSld>
  <p:clrMap bg1="lt1" tx1="dk1" bg2="lt2" tx2="dk2" accent1="accent1" accent2="accent2" accent3="accent3" accent4="accent4" accent5="accent5" accent6="accent6" hlink="hlink" folHlink="folHlink"/>
  <p:sldLayoutIdLst>
    <p:sldLayoutId id="2147486473" r:id="rId1"/>
    <p:sldLayoutId id="2147486474" r:id="rId2"/>
    <p:sldLayoutId id="2147486475" r:id="rId3"/>
    <p:sldLayoutId id="2147486476" r:id="rId4"/>
    <p:sldLayoutId id="2147486477" r:id="rId5"/>
    <p:sldLayoutId id="2147486478" r:id="rId6"/>
    <p:sldLayoutId id="2147486479" r:id="rId7"/>
  </p:sldLayoutIdLst>
  <p:txStyles>
    <p:titleStyle>
      <a:lvl1pPr algn="ctr" defTabSz="914400" rtl="0" eaLnBrk="1" latinLnBrk="1" hangingPunct="1">
        <a:spcBef>
          <a:spcPct val="0"/>
        </a:spcBef>
        <a:buNone/>
        <a:defRPr sz="4000" b="1" kern="1200">
          <a:solidFill>
            <a:schemeClr val="tx1"/>
          </a:solidFill>
          <a:latin typeface="+mj-lt"/>
          <a:ea typeface="+mj-ea"/>
          <a:cs typeface="+mj-cs"/>
        </a:defRPr>
      </a:lvl1pPr>
    </p:titleStyle>
    <p:bodyStyle>
      <a:lvl1pPr marL="342900" indent="-342900" algn="l" defTabSz="914400" rtl="0" eaLnBrk="1" latinLnBrk="1" hangingPunct="1">
        <a:spcBef>
          <a:spcPts val="500"/>
        </a:spcBef>
        <a:buFont typeface="Arial" pitchFamily="34" charset="0"/>
        <a:buChar char="•"/>
        <a:defRPr sz="2800" kern="1200">
          <a:solidFill>
            <a:schemeClr val="tx1"/>
          </a:solidFill>
          <a:latin typeface="+mn-lt"/>
          <a:ea typeface="+mn-ea"/>
          <a:cs typeface="+mn-cs"/>
        </a:defRPr>
      </a:lvl1pPr>
      <a:lvl2pPr marL="742950" indent="-285750" algn="l" defTabSz="914400" rtl="0" eaLnBrk="1" latinLnBrk="1" hangingPunct="1">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1" hangingPunct="1">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1" hangingPunct="1">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1" hangingPunct="1">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2218258153"/>
      </p:ext>
    </p:extLst>
  </p:cSld>
  <p:clrMap bg1="lt1" tx1="dk1" bg2="lt2" tx2="dk2" accent1="accent1" accent2="accent2" accent3="accent3" accent4="accent4" accent5="accent5" accent6="accent6" hlink="hlink" folHlink="folHlink"/>
  <p:sldLayoutIdLst>
    <p:sldLayoutId id="2147486595" r:id="rId1"/>
    <p:sldLayoutId id="2147486596" r:id="rId2"/>
    <p:sldLayoutId id="2147486597" r:id="rId3"/>
    <p:sldLayoutId id="2147486598" r:id="rId4"/>
    <p:sldLayoutId id="2147486599" r:id="rId5"/>
    <p:sldLayoutId id="2147486600" r:id="rId6"/>
    <p:sldLayoutId id="2147486601" r:id="rId7"/>
    <p:sldLayoutId id="2147486602" r:id="rId8"/>
    <p:sldLayoutId id="2147486603" r:id="rId9"/>
    <p:sldLayoutId id="2147486604" r:id="rId10"/>
    <p:sldLayoutId id="2147486605"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96494495"/>
      </p:ext>
    </p:extLst>
  </p:cSld>
  <p:clrMap bg1="lt1" tx1="dk1" bg2="lt2" tx2="dk2" accent1="accent1" accent2="accent2" accent3="accent3" accent4="accent4" accent5="accent5" accent6="accent6" hlink="hlink" folHlink="folHlink"/>
  <p:sldLayoutIdLst>
    <p:sldLayoutId id="2147486872" r:id="rId1"/>
    <p:sldLayoutId id="2147486873" r:id="rId2"/>
    <p:sldLayoutId id="2147486874" r:id="rId3"/>
    <p:sldLayoutId id="2147486875" r:id="rId4"/>
    <p:sldLayoutId id="2147486876" r:id="rId5"/>
    <p:sldLayoutId id="2147486877" r:id="rId6"/>
    <p:sldLayoutId id="2147486878" r:id="rId7"/>
    <p:sldLayoutId id="2147486879" r:id="rId8"/>
    <p:sldLayoutId id="2147486880" r:id="rId9"/>
    <p:sldLayoutId id="2147486881" r:id="rId10"/>
    <p:sldLayoutId id="2147486882" r:id="rId11"/>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31074" name="Rectangle 1026"/>
          <p:cNvSpPr>
            <a:spLocks noGrp="1" noChangeArrowheads="1"/>
          </p:cNvSpPr>
          <p:nvPr>
            <p:ph type="title"/>
          </p:nvPr>
        </p:nvSpPr>
        <p:spPr bwMode="auto">
          <a:xfrm>
            <a:off x="228600" y="152400"/>
            <a:ext cx="8610600" cy="106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31075" name="Rectangle 1027"/>
          <p:cNvSpPr>
            <a:spLocks noGrp="1" noChangeArrowheads="1"/>
          </p:cNvSpPr>
          <p:nvPr>
            <p:ph type="body" idx="1"/>
          </p:nvPr>
        </p:nvSpPr>
        <p:spPr bwMode="auto">
          <a:xfrm>
            <a:off x="228600" y="1371600"/>
            <a:ext cx="8610600" cy="487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sz="1600">
                <a:solidFill>
                  <a:srgbClr val="000000"/>
                </a:solidFill>
                <a:latin typeface="Garamond" pitchFamily="18" charset="0"/>
                <a:ea typeface="+mn-ea"/>
                <a:cs typeface="+mn-cs"/>
              </a:defRPr>
            </a:lvl1pPr>
          </a:lstStyle>
          <a:p>
            <a:pPr>
              <a:defRPr/>
            </a:pPr>
            <a:fld id="{B223C560-0E5F-EA4E-BC8F-576A57968152}" type="slidenum">
              <a:rPr lang="en-US" altLang="en-US"/>
              <a:pPr>
                <a:defRPr/>
              </a:pPr>
              <a:t>‹#›</a:t>
            </a:fld>
            <a:endParaRPr lang="en-US" altLang="en-US"/>
          </a:p>
        </p:txBody>
      </p:sp>
      <p:sp>
        <p:nvSpPr>
          <p:cNvPr id="131078" name="Line 1032"/>
          <p:cNvSpPr>
            <a:spLocks noChangeShapeType="1"/>
          </p:cNvSpPr>
          <p:nvPr/>
        </p:nvSpPr>
        <p:spPr bwMode="auto">
          <a:xfrm>
            <a:off x="228600" y="638175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31079" name="Line 1033"/>
          <p:cNvSpPr>
            <a:spLocks noChangeShapeType="1"/>
          </p:cNvSpPr>
          <p:nvPr/>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31080" name="Picture 7" descr="safari.png"/>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79388" y="6453188"/>
            <a:ext cx="1079500" cy="3127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93472234"/>
      </p:ext>
    </p:extLst>
  </p:cSld>
  <p:clrMap bg1="lt1" tx1="dk1" bg2="lt2" tx2="dk2" accent1="accent1" accent2="accent2" accent3="accent3" accent4="accent4" accent5="accent5" accent6="accent6" hlink="hlink" folHlink="folHlink"/>
  <p:sldLayoutIdLst>
    <p:sldLayoutId id="2147487121" r:id="rId1"/>
    <p:sldLayoutId id="2147487122" r:id="rId2"/>
    <p:sldLayoutId id="2147487123" r:id="rId3"/>
    <p:sldLayoutId id="2147487124" r:id="rId4"/>
    <p:sldLayoutId id="2147487125" r:id="rId5"/>
    <p:sldLayoutId id="2147487126" r:id="rId6"/>
    <p:sldLayoutId id="2147487127" r:id="rId7"/>
    <p:sldLayoutId id="2147487128" r:id="rId8"/>
    <p:sldLayoutId id="2147487129" r:id="rId9"/>
    <p:sldLayoutId id="2147487130" r:id="rId10"/>
    <p:sldLayoutId id="2147487131" r:id="rId11"/>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2pPr>
      <a:lvl3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3pPr>
      <a:lvl4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4pPr>
      <a:lvl5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charset="0"/>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charset="0"/>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charset="0"/>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charset="0"/>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charset="0"/>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548319655"/>
      </p:ext>
    </p:extLst>
  </p:cSld>
  <p:clrMap bg1="lt1" tx1="dk1" bg2="lt2" tx2="dk2" accent1="accent1" accent2="accent2" accent3="accent3" accent4="accent4" accent5="accent5" accent6="accent6" hlink="hlink" folHlink="folHlink"/>
  <p:sldLayoutIdLst>
    <p:sldLayoutId id="2147483813" r:id="rId1"/>
    <p:sldLayoutId id="2147483814" r:id="rId2"/>
    <p:sldLayoutId id="2147483815" r:id="rId3"/>
    <p:sldLayoutId id="2147483816" r:id="rId4"/>
    <p:sldLayoutId id="2147483817" r:id="rId5"/>
    <p:sldLayoutId id="2147483818" r:id="rId6"/>
    <p:sldLayoutId id="2147483819" r:id="rId7"/>
    <p:sldLayoutId id="2147483820" r:id="rId8"/>
    <p:sldLayoutId id="2147483821" r:id="rId9"/>
    <p:sldLayoutId id="2147483822" r:id="rId10"/>
    <p:sldLayoutId id="2147483823"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1085850"/>
          </a:xfrm>
          <a:prstGeom prst="rect">
            <a:avLst/>
          </a:prstGeom>
          <a:solidFill>
            <a:schemeClr val="accent1"/>
          </a:solidFill>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4033" y="1250443"/>
            <a:ext cx="8897503" cy="52238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4033" y="6544372"/>
            <a:ext cx="1820636" cy="228600"/>
          </a:xfrm>
          <a:prstGeom prst="rect">
            <a:avLst/>
          </a:prstGeom>
        </p:spPr>
        <p:txBody>
          <a:bodyPr vert="horz" lIns="91440" tIns="45720" rIns="91440" bIns="45720" rtlCol="0" anchor="ctr"/>
          <a:lstStyle>
            <a:lvl1pPr algn="l">
              <a:defRPr sz="950">
                <a:solidFill>
                  <a:schemeClr val="tx1">
                    <a:alpha val="75000"/>
                  </a:schemeClr>
                </a:solidFill>
              </a:defRPr>
            </a:lvl1pPr>
          </a:lstStyle>
          <a:p>
            <a:fld id="{9FD9DB3E-E709-42CF-B11F-1DFE1D210A82}" type="datetime1">
              <a:rPr lang="en-US" smtClean="0">
                <a:solidFill>
                  <a:prstClr val="black">
                    <a:alpha val="75000"/>
                  </a:prstClr>
                </a:solidFill>
                <a:latin typeface="Calibri"/>
              </a:rPr>
              <a:pPr/>
              <a:t>10/1/20</a:t>
            </a:fld>
            <a:endParaRPr lang="en-US">
              <a:solidFill>
                <a:prstClr val="black">
                  <a:alpha val="75000"/>
                </a:prstClr>
              </a:solidFill>
              <a:latin typeface="Calibri"/>
            </a:endParaRPr>
          </a:p>
        </p:txBody>
      </p:sp>
      <p:sp>
        <p:nvSpPr>
          <p:cNvPr id="5" name="Footer Placeholder 4"/>
          <p:cNvSpPr>
            <a:spLocks noGrp="1"/>
          </p:cNvSpPr>
          <p:nvPr>
            <p:ph type="ftr" sz="quarter" idx="3"/>
          </p:nvPr>
        </p:nvSpPr>
        <p:spPr>
          <a:xfrm>
            <a:off x="2548826" y="6544372"/>
            <a:ext cx="3771900" cy="228600"/>
          </a:xfrm>
          <a:prstGeom prst="rect">
            <a:avLst/>
          </a:prstGeom>
        </p:spPr>
        <p:txBody>
          <a:bodyPr vert="horz" lIns="91440" tIns="45720" rIns="91440" bIns="45720" rtlCol="0" anchor="ctr"/>
          <a:lstStyle>
            <a:lvl1pPr algn="l">
              <a:defRPr sz="950" cap="all" baseline="0">
                <a:solidFill>
                  <a:schemeClr val="tx1">
                    <a:alpha val="75000"/>
                  </a:schemeClr>
                </a:solidFill>
              </a:defRPr>
            </a:lvl1pPr>
          </a:lstStyle>
          <a:p>
            <a:endParaRPr lang="en-US" dirty="0">
              <a:solidFill>
                <a:prstClr val="black">
                  <a:alpha val="75000"/>
                </a:prstClr>
              </a:solidFill>
              <a:latin typeface="Calibri"/>
            </a:endParaRPr>
          </a:p>
        </p:txBody>
      </p:sp>
      <p:sp>
        <p:nvSpPr>
          <p:cNvPr id="8" name="Slide Number Placeholder 7"/>
          <p:cNvSpPr>
            <a:spLocks noGrp="1"/>
          </p:cNvSpPr>
          <p:nvPr>
            <p:ph type="sldNum" sz="quarter" idx="4"/>
          </p:nvPr>
        </p:nvSpPr>
        <p:spPr>
          <a:xfrm>
            <a:off x="6924883" y="6456309"/>
            <a:ext cx="2057400" cy="365125"/>
          </a:xfrm>
          <a:prstGeom prst="rect">
            <a:avLst/>
          </a:prstGeom>
        </p:spPr>
        <p:txBody>
          <a:bodyPr vert="horz" lIns="91440" tIns="45720" rIns="91440" bIns="45720" rtlCol="0" anchor="ctr"/>
          <a:lstStyle>
            <a:lvl1pPr algn="r">
              <a:defRPr sz="1600">
                <a:solidFill>
                  <a:schemeClr val="tx1"/>
                </a:solidFill>
              </a:defRPr>
            </a:lvl1pPr>
          </a:lstStyle>
          <a:p>
            <a:fld id="{659951FD-F195-4FF4-B5D0-ABFF8986B8DF}" type="slidenum">
              <a:rPr lang="en-US" smtClean="0">
                <a:solidFill>
                  <a:prstClr val="black"/>
                </a:solidFill>
                <a:latin typeface="Calibri"/>
              </a:rPr>
              <a:pPr/>
              <a:t>‹#›</a:t>
            </a:fld>
            <a:endParaRPr lang="en-US" dirty="0">
              <a:solidFill>
                <a:prstClr val="black"/>
              </a:solidFill>
              <a:latin typeface="Calibri"/>
            </a:endParaRPr>
          </a:p>
        </p:txBody>
      </p:sp>
    </p:spTree>
    <p:extLst>
      <p:ext uri="{BB962C8B-B14F-4D97-AF65-F5344CB8AC3E}">
        <p14:creationId xmlns:p14="http://schemas.microsoft.com/office/powerpoint/2010/main" val="3929406329"/>
      </p:ext>
    </p:extLst>
  </p:cSld>
  <p:clrMap bg1="lt1" tx1="dk1" bg2="lt2" tx2="dk2" accent1="accent1" accent2="accent2" accent3="accent3" accent4="accent4" accent5="accent5" accent6="accent6" hlink="hlink" folHlink="folHlink"/>
  <p:sldLayoutIdLst>
    <p:sldLayoutId id="2147487145" r:id="rId1"/>
    <p:sldLayoutId id="2147487146" r:id="rId2"/>
    <p:sldLayoutId id="2147487147" r:id="rId3"/>
    <p:sldLayoutId id="2147487148" r:id="rId4"/>
    <p:sldLayoutId id="2147487149" r:id="rId5"/>
    <p:sldLayoutId id="2147487150" r:id="rId6"/>
    <p:sldLayoutId id="2147487151" r:id="rId7"/>
    <p:sldLayoutId id="2147487152" r:id="rId8"/>
    <p:sldLayoutId id="2147487153" r:id="rId9"/>
    <p:sldLayoutId id="2147487154" r:id="rId10"/>
    <p:sldLayoutId id="2147487155" r:id="rId11"/>
    <p:sldLayoutId id="2147487156" r:id="rId12"/>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marL="0" algn="ctr" defTabSz="914400" rtl="0" eaLnBrk="1" latinLnBrk="0" hangingPunct="1">
        <a:lnSpc>
          <a:spcPct val="90000"/>
        </a:lnSpc>
        <a:spcBef>
          <a:spcPct val="0"/>
        </a:spcBef>
        <a:buNone/>
        <a:defRPr sz="4800" kern="1200" spc="-120" baseline="0">
          <a:solidFill>
            <a:schemeClr val="bg1"/>
          </a:solidFill>
          <a:latin typeface="+mj-lt"/>
          <a:ea typeface="+mj-ea"/>
          <a:cs typeface="+mj-cs"/>
        </a:defRPr>
      </a:lvl1pPr>
    </p:titleStyle>
    <p:bodyStyle>
      <a:lvl1pPr marL="182880" indent="-182880" algn="l" defTabSz="914400" rtl="0" eaLnBrk="1" latinLnBrk="0" hangingPunct="1">
        <a:lnSpc>
          <a:spcPct val="85000"/>
        </a:lnSpc>
        <a:spcBef>
          <a:spcPts val="1300"/>
        </a:spcBef>
        <a:buFont typeface="Arial" panose="020B0604020202020204" pitchFamily="34" charset="0"/>
        <a:buChar char="•"/>
        <a:defRPr sz="2800" i="1" kern="1200">
          <a:solidFill>
            <a:schemeClr val="tx1"/>
          </a:solidFill>
          <a:latin typeface="+mn-lt"/>
          <a:ea typeface="+mn-ea"/>
          <a:cs typeface="+mn-cs"/>
        </a:defRPr>
      </a:lvl1pPr>
      <a:lvl2pPr marL="365760" indent="-182880" algn="l" defTabSz="914400" rtl="0" eaLnBrk="1" latinLnBrk="0" hangingPunct="1">
        <a:lnSpc>
          <a:spcPct val="85000"/>
        </a:lnSpc>
        <a:spcBef>
          <a:spcPts val="600"/>
        </a:spcBef>
        <a:buFont typeface="Calibri" panose="020F0502020204030204" pitchFamily="34" charset="0"/>
        <a:buChar char="‐"/>
        <a:defRPr sz="2400" kern="1200">
          <a:solidFill>
            <a:schemeClr val="tx1"/>
          </a:solidFill>
          <a:latin typeface="+mn-lt"/>
          <a:ea typeface="+mn-ea"/>
          <a:cs typeface="+mn-cs"/>
        </a:defRPr>
      </a:lvl2pPr>
      <a:lvl3pPr marL="548640" indent="-182880" algn="l" defTabSz="914400" rtl="0" eaLnBrk="1" latinLnBrk="0" hangingPunct="1">
        <a:lnSpc>
          <a:spcPct val="85000"/>
        </a:lnSpc>
        <a:spcBef>
          <a:spcPts val="600"/>
        </a:spcBef>
        <a:buFont typeface="Arial" panose="020B0604020202020204" pitchFamily="34" charset="0"/>
        <a:buChar char="•"/>
        <a:defRPr sz="2000" i="1" kern="1200">
          <a:solidFill>
            <a:schemeClr val="tx1"/>
          </a:solidFill>
          <a:latin typeface="+mn-lt"/>
          <a:ea typeface="+mn-ea"/>
          <a:cs typeface="+mn-cs"/>
        </a:defRPr>
      </a:lvl3pPr>
      <a:lvl4pPr marL="73152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9986" name="Rectangle 1026"/>
          <p:cNvSpPr>
            <a:spLocks noGrp="1" noChangeArrowheads="1"/>
          </p:cNvSpPr>
          <p:nvPr>
            <p:ph type="title"/>
          </p:nvPr>
        </p:nvSpPr>
        <p:spPr bwMode="auto">
          <a:xfrm>
            <a:off x="228600" y="152400"/>
            <a:ext cx="8610600" cy="106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69987" name="Rectangle 1027"/>
          <p:cNvSpPr>
            <a:spLocks noGrp="1" noChangeArrowheads="1"/>
          </p:cNvSpPr>
          <p:nvPr>
            <p:ph type="body" idx="1"/>
          </p:nvPr>
        </p:nvSpPr>
        <p:spPr bwMode="auto">
          <a:xfrm>
            <a:off x="228600" y="1371600"/>
            <a:ext cx="8610600" cy="487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sz="1600">
                <a:solidFill>
                  <a:srgbClr val="000000"/>
                </a:solidFill>
                <a:latin typeface="Garamond" pitchFamily="18" charset="0"/>
                <a:ea typeface="+mn-ea"/>
                <a:cs typeface="+mn-cs"/>
              </a:defRPr>
            </a:lvl1pPr>
          </a:lstStyle>
          <a:p>
            <a:pPr>
              <a:defRPr/>
            </a:pPr>
            <a:fld id="{EFC36330-171D-874A-B302-CA3D70443983}" type="slidenum">
              <a:rPr lang="en-US" altLang="en-US"/>
              <a:pPr>
                <a:defRPr/>
              </a:pPr>
              <a:t>‹#›</a:t>
            </a:fld>
            <a:endParaRPr lang="en-US" altLang="en-US"/>
          </a:p>
        </p:txBody>
      </p:sp>
      <p:sp>
        <p:nvSpPr>
          <p:cNvPr id="169990" name="Line 1032"/>
          <p:cNvSpPr>
            <a:spLocks noChangeShapeType="1"/>
          </p:cNvSpPr>
          <p:nvPr/>
        </p:nvSpPr>
        <p:spPr bwMode="auto">
          <a:xfrm>
            <a:off x="228600" y="638175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69991" name="Line 1033"/>
          <p:cNvSpPr>
            <a:spLocks noChangeShapeType="1"/>
          </p:cNvSpPr>
          <p:nvPr/>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69992" name="Picture 7" descr="safari.png"/>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79388" y="6453188"/>
            <a:ext cx="1079500" cy="3127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3560839"/>
      </p:ext>
    </p:extLst>
  </p:cSld>
  <p:clrMap bg1="lt1" tx1="dk1" bg2="lt2" tx2="dk2" accent1="accent1" accent2="accent2" accent3="accent3" accent4="accent4" accent5="accent5" accent6="accent6" hlink="hlink" folHlink="folHlink"/>
  <p:sldLayoutIdLst>
    <p:sldLayoutId id="2147487195" r:id="rId1"/>
    <p:sldLayoutId id="2147487196" r:id="rId2"/>
    <p:sldLayoutId id="2147487197" r:id="rId3"/>
    <p:sldLayoutId id="2147487198" r:id="rId4"/>
    <p:sldLayoutId id="2147487199" r:id="rId5"/>
    <p:sldLayoutId id="2147487200" r:id="rId6"/>
    <p:sldLayoutId id="2147487201" r:id="rId7"/>
    <p:sldLayoutId id="2147487202" r:id="rId8"/>
    <p:sldLayoutId id="2147487203" r:id="rId9"/>
    <p:sldLayoutId id="2147487204" r:id="rId10"/>
    <p:sldLayoutId id="2147487205" r:id="rId11"/>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algn="l" rtl="0" eaLnBrk="0" fontAlgn="base" hangingPunct="0">
        <a:spcBef>
          <a:spcPct val="0"/>
        </a:spcBef>
        <a:spcAft>
          <a:spcPct val="0"/>
        </a:spcAft>
        <a:defRPr sz="40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2pPr>
      <a:lvl3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3pPr>
      <a:lvl4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4pPr>
      <a:lvl5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charset="0"/>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charset="0"/>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charset="0"/>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charset="0"/>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charset="0"/>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8914" name="Rectangle 1026"/>
          <p:cNvSpPr>
            <a:spLocks noGrp="1" noChangeArrowheads="1"/>
          </p:cNvSpPr>
          <p:nvPr>
            <p:ph type="title"/>
          </p:nvPr>
        </p:nvSpPr>
        <p:spPr bwMode="auto">
          <a:xfrm>
            <a:off x="228600" y="152400"/>
            <a:ext cx="8610600" cy="106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38915" name="Rectangle 1027"/>
          <p:cNvSpPr>
            <a:spLocks noGrp="1" noChangeArrowheads="1"/>
          </p:cNvSpPr>
          <p:nvPr>
            <p:ph type="body" idx="1"/>
          </p:nvPr>
        </p:nvSpPr>
        <p:spPr bwMode="auto">
          <a:xfrm>
            <a:off x="228600" y="1371600"/>
            <a:ext cx="8610600" cy="48768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fontAlgn="auto">
              <a:spcBef>
                <a:spcPts val="0"/>
              </a:spcBef>
              <a:spcAft>
                <a:spcPts val="0"/>
              </a:spcAft>
              <a:defRPr sz="1200">
                <a:solidFill>
                  <a:srgbClr val="000000"/>
                </a:solidFill>
                <a:latin typeface="Garamond" pitchFamily="18" charset="0"/>
                <a:ea typeface="+mn-ea"/>
                <a:cs typeface="+mn-cs"/>
              </a:defRPr>
            </a:lvl1pPr>
          </a:lstStyle>
          <a:p>
            <a:pPr>
              <a:defRPr/>
            </a:pPr>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fontAlgn="auto">
              <a:spcBef>
                <a:spcPts val="0"/>
              </a:spcBef>
              <a:spcAft>
                <a:spcPts val="0"/>
              </a:spcAft>
              <a:defRPr sz="1600">
                <a:solidFill>
                  <a:srgbClr val="000000"/>
                </a:solidFill>
                <a:latin typeface="Garamond" pitchFamily="18" charset="0"/>
                <a:ea typeface="+mn-ea"/>
                <a:cs typeface="+mn-cs"/>
              </a:defRPr>
            </a:lvl1pPr>
          </a:lstStyle>
          <a:p>
            <a:pPr>
              <a:defRPr/>
            </a:pPr>
            <a:fld id="{72694B9D-8BFE-654E-8D86-2D1B27ECA5D0}" type="slidenum">
              <a:rPr lang="en-US" altLang="en-US"/>
              <a:pPr>
                <a:defRPr/>
              </a:pPr>
              <a:t>‹#›</a:t>
            </a:fld>
            <a:endParaRPr lang="en-US" altLang="en-US"/>
          </a:p>
        </p:txBody>
      </p:sp>
      <p:sp>
        <p:nvSpPr>
          <p:cNvPr id="38918" name="Line 1032"/>
          <p:cNvSpPr>
            <a:spLocks noChangeShapeType="1"/>
          </p:cNvSpPr>
          <p:nvPr/>
        </p:nvSpPr>
        <p:spPr bwMode="auto">
          <a:xfrm>
            <a:off x="228600" y="638175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38919" name="Line 1033"/>
          <p:cNvSpPr>
            <a:spLocks noChangeShapeType="1"/>
          </p:cNvSpPr>
          <p:nvPr/>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Tree>
    <p:extLst>
      <p:ext uri="{BB962C8B-B14F-4D97-AF65-F5344CB8AC3E}">
        <p14:creationId xmlns:p14="http://schemas.microsoft.com/office/powerpoint/2010/main" val="3237550987"/>
      </p:ext>
    </p:extLst>
  </p:cSld>
  <p:clrMap bg1="lt1" tx1="dk1" bg2="lt2" tx2="dk2" accent1="accent1" accent2="accent2" accent3="accent3" accent4="accent4" accent5="accent5" accent6="accent6" hlink="hlink" folHlink="folHlink"/>
  <p:sldLayoutIdLst>
    <p:sldLayoutId id="2147487207" r:id="rId1"/>
    <p:sldLayoutId id="2147487208" r:id="rId2"/>
    <p:sldLayoutId id="2147487209" r:id="rId3"/>
    <p:sldLayoutId id="2147487210" r:id="rId4"/>
    <p:sldLayoutId id="2147487211" r:id="rId5"/>
    <p:sldLayoutId id="2147487212" r:id="rId6"/>
    <p:sldLayoutId id="2147487213" r:id="rId7"/>
    <p:sldLayoutId id="2147487214" r:id="rId8"/>
    <p:sldLayoutId id="2147487215" r:id="rId9"/>
    <p:sldLayoutId id="2147487216" r:id="rId10"/>
    <p:sldLayoutId id="2147487217" r:id="rId11"/>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algn="l" rtl="0" eaLnBrk="0" fontAlgn="base" hangingPunct="0">
        <a:spcBef>
          <a:spcPct val="0"/>
        </a:spcBef>
        <a:spcAft>
          <a:spcPct val="0"/>
        </a:spcAft>
        <a:defRPr sz="40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2pPr>
      <a:lvl3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3pPr>
      <a:lvl4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4pPr>
      <a:lvl5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charset="0"/>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charset="0"/>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charset="0"/>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charset="0"/>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charset="0"/>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894431041"/>
      </p:ext>
    </p:extLst>
  </p:cSld>
  <p:clrMap bg1="lt1" tx1="dk1" bg2="lt2" tx2="dk2" accent1="accent1" accent2="accent2" accent3="accent3" accent4="accent4" accent5="accent5" accent6="accent6" hlink="hlink" folHlink="folHlink"/>
  <p:sldLayoutIdLst>
    <p:sldLayoutId id="2147487259" r:id="rId1"/>
    <p:sldLayoutId id="2147487260" r:id="rId2"/>
    <p:sldLayoutId id="2147487261" r:id="rId3"/>
    <p:sldLayoutId id="2147487262" r:id="rId4"/>
    <p:sldLayoutId id="2147487263" r:id="rId5"/>
    <p:sldLayoutId id="2147487264" r:id="rId6"/>
    <p:sldLayoutId id="2147487265" r:id="rId7"/>
    <p:sldLayoutId id="2147487266" r:id="rId8"/>
    <p:sldLayoutId id="2147487267" r:id="rId9"/>
    <p:sldLayoutId id="2147487268" r:id="rId10"/>
    <p:sldLayoutId id="2147487269"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2007527537"/>
      </p:ext>
    </p:extLst>
  </p:cSld>
  <p:clrMap bg1="lt1" tx1="dk1" bg2="lt2" tx2="dk2" accent1="accent1" accent2="accent2" accent3="accent3" accent4="accent4" accent5="accent5" accent6="accent6" hlink="hlink" folHlink="folHlink"/>
  <p:sldLayoutIdLst>
    <p:sldLayoutId id="2147487575" r:id="rId1"/>
    <p:sldLayoutId id="2147487576" r:id="rId2"/>
    <p:sldLayoutId id="2147487577" r:id="rId3"/>
    <p:sldLayoutId id="2147487578" r:id="rId4"/>
    <p:sldLayoutId id="2147487579" r:id="rId5"/>
    <p:sldLayoutId id="2147487580" r:id="rId6"/>
    <p:sldLayoutId id="2147487581" r:id="rId7"/>
    <p:sldLayoutId id="2147487582" r:id="rId8"/>
    <p:sldLayoutId id="2147487583" r:id="rId9"/>
    <p:sldLayoutId id="2147487584" r:id="rId10"/>
    <p:sldLayoutId id="2147487585" r:id="rId11"/>
  </p:sldLayoutIdLst>
  <mc:AlternateContent xmlns:mc="http://schemas.openxmlformats.org/markup-compatibility/2006" xmlns:p14="http://schemas.microsoft.com/office/powerpoint/2010/main">
    <mc:Choice Requires="p14">
      <p:transition spd="slow" p14:dur="2000" advClick="0"/>
    </mc:Choice>
    <mc:Fallback xmlns="">
      <p:transition xmlns:p14="http://schemas.microsoft.com/office/powerpoint/2010/main" spd="slow" advClick="0"/>
    </mc:Fallback>
  </mc:AlternateContent>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endParaRPr>
          </a:p>
        </p:txBody>
      </p:sp>
      <p:pic>
        <p:nvPicPr>
          <p:cNvPr id="8" name="Picture 7" descr="safari.png"/>
          <p:cNvPicPr>
            <a:picLocks noChangeAspect="1"/>
          </p:cNvPicPr>
          <p:nvPr/>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2024069023"/>
      </p:ext>
    </p:extLst>
  </p:cSld>
  <p:clrMap bg1="lt1" tx1="dk1" bg2="lt2" tx2="dk2" accent1="accent1" accent2="accent2" accent3="accent3" accent4="accent4" accent5="accent5" accent6="accent6" hlink="hlink" folHlink="folHlink"/>
  <p:sldLayoutIdLst>
    <p:sldLayoutId id="2147487624" r:id="rId1"/>
    <p:sldLayoutId id="2147487625" r:id="rId2"/>
    <p:sldLayoutId id="2147487626" r:id="rId3"/>
    <p:sldLayoutId id="2147487627" r:id="rId4"/>
    <p:sldLayoutId id="2147487628" r:id="rId5"/>
    <p:sldLayoutId id="2147487629" r:id="rId6"/>
    <p:sldLayoutId id="2147487630" r:id="rId7"/>
    <p:sldLayoutId id="2147487631" r:id="rId8"/>
    <p:sldLayoutId id="2147487632" r:id="rId9"/>
    <p:sldLayoutId id="2147487633" r:id="rId10"/>
    <p:sldLayoutId id="2147487634"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TW" altLang="en-US"/>
              <a:t>按一下以編輯母片標題樣式</a:t>
            </a:r>
            <a:endParaRPr lang="en-US" altLang="en-US"/>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altLang="en-US"/>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900">
                <a:latin typeface="Garamond" pitchFamily="18" charset="0"/>
              </a:defRPr>
            </a:lvl1pPr>
          </a:lstStyle>
          <a:p>
            <a:endParaRPr 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Garamond" pitchFamily="18" charset="0"/>
              </a:defRPr>
            </a:lvl1pPr>
          </a:lstStyle>
          <a:p>
            <a:fld id="{4CAE9295-42F8-0747-9AE1-33958E89C374}" type="slidenum">
              <a:rPr lang="en-US" smtClean="0">
                <a:solidFill>
                  <a:srgbClr val="000000"/>
                </a:solidFill>
              </a:rPr>
              <a:pPr/>
              <a:t>‹#›</a:t>
            </a:fld>
            <a:endParaRPr 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sz="1350">
              <a:solidFill>
                <a:srgbClr val="000000"/>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sz="1350">
              <a:solidFill>
                <a:srgbClr val="000000"/>
              </a:solidFill>
            </a:endParaRPr>
          </a:p>
        </p:txBody>
      </p:sp>
      <p:pic>
        <p:nvPicPr>
          <p:cNvPr id="8" name="Picture 7" descr="safari.png"/>
          <p:cNvPicPr>
            <a:picLocks noChangeAspect="1"/>
          </p:cNvPicPr>
          <p:nvPr/>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826463370"/>
      </p:ext>
    </p:extLst>
  </p:cSld>
  <p:clrMap bg1="lt1" tx1="dk1" bg2="lt2" tx2="dk2" accent1="accent1" accent2="accent2" accent3="accent3" accent4="accent4" accent5="accent5" accent6="accent6" hlink="hlink" folHlink="folHlink"/>
  <p:sldLayoutIdLst>
    <p:sldLayoutId id="2147487744" r:id="rId1"/>
    <p:sldLayoutId id="2147487745" r:id="rId2"/>
    <p:sldLayoutId id="2147487746" r:id="rId3"/>
    <p:sldLayoutId id="2147487747" r:id="rId4"/>
    <p:sldLayoutId id="2147487748" r:id="rId5"/>
    <p:sldLayoutId id="2147487749" r:id="rId6"/>
    <p:sldLayoutId id="2147487750" r:id="rId7"/>
    <p:sldLayoutId id="2147487751" r:id="rId8"/>
    <p:sldLayoutId id="2147487752" r:id="rId9"/>
    <p:sldLayoutId id="2147487753" r:id="rId10"/>
    <p:sldLayoutId id="2147487754" r:id="rId11"/>
  </p:sldLayoutIdLst>
  <p:transition/>
  <p:hf hdr="0" ftr="0" dt="0"/>
  <p:txStyles>
    <p:titleStyle>
      <a:lvl1pPr algn="l" rtl="0" eaLnBrk="1" fontAlgn="base" hangingPunct="1">
        <a:spcBef>
          <a:spcPct val="0"/>
        </a:spcBef>
        <a:spcAft>
          <a:spcPct val="0"/>
        </a:spcAft>
        <a:defRPr sz="3000">
          <a:solidFill>
            <a:schemeClr val="tx2"/>
          </a:solidFill>
          <a:latin typeface="+mj-lt"/>
          <a:ea typeface="+mj-ea"/>
          <a:cs typeface="+mj-cs"/>
        </a:defRPr>
      </a:lvl1pPr>
      <a:lvl2pPr algn="l" rtl="0" eaLnBrk="1" fontAlgn="base" hangingPunct="1">
        <a:spcBef>
          <a:spcPct val="0"/>
        </a:spcBef>
        <a:spcAft>
          <a:spcPct val="0"/>
        </a:spcAft>
        <a:defRPr sz="3000">
          <a:solidFill>
            <a:schemeClr val="tx2"/>
          </a:solidFill>
          <a:latin typeface="Garamond" pitchFamily="18" charset="0"/>
        </a:defRPr>
      </a:lvl2pPr>
      <a:lvl3pPr algn="l" rtl="0" eaLnBrk="1" fontAlgn="base" hangingPunct="1">
        <a:spcBef>
          <a:spcPct val="0"/>
        </a:spcBef>
        <a:spcAft>
          <a:spcPct val="0"/>
        </a:spcAft>
        <a:defRPr sz="3000">
          <a:solidFill>
            <a:schemeClr val="tx2"/>
          </a:solidFill>
          <a:latin typeface="Garamond" pitchFamily="18" charset="0"/>
        </a:defRPr>
      </a:lvl3pPr>
      <a:lvl4pPr algn="l" rtl="0" eaLnBrk="1" fontAlgn="base" hangingPunct="1">
        <a:spcBef>
          <a:spcPct val="0"/>
        </a:spcBef>
        <a:spcAft>
          <a:spcPct val="0"/>
        </a:spcAft>
        <a:defRPr sz="3000">
          <a:solidFill>
            <a:schemeClr val="tx2"/>
          </a:solidFill>
          <a:latin typeface="Garamond" pitchFamily="18" charset="0"/>
        </a:defRPr>
      </a:lvl4pPr>
      <a:lvl5pPr algn="l" rtl="0" eaLnBrk="1" fontAlgn="base" hangingPunct="1">
        <a:spcBef>
          <a:spcPct val="0"/>
        </a:spcBef>
        <a:spcAft>
          <a:spcPct val="0"/>
        </a:spcAft>
        <a:defRPr sz="3000">
          <a:solidFill>
            <a:schemeClr val="tx2"/>
          </a:solidFill>
          <a:latin typeface="Garamond" pitchFamily="18" charset="0"/>
        </a:defRPr>
      </a:lvl5pPr>
      <a:lvl6pPr marL="342900" algn="l" rtl="0" eaLnBrk="1" fontAlgn="base" hangingPunct="1">
        <a:spcBef>
          <a:spcPct val="0"/>
        </a:spcBef>
        <a:spcAft>
          <a:spcPct val="0"/>
        </a:spcAft>
        <a:defRPr sz="3000">
          <a:solidFill>
            <a:schemeClr val="tx2"/>
          </a:solidFill>
          <a:latin typeface="Garamond" pitchFamily="18" charset="0"/>
        </a:defRPr>
      </a:lvl6pPr>
      <a:lvl7pPr marL="685800" algn="l" rtl="0" eaLnBrk="1" fontAlgn="base" hangingPunct="1">
        <a:spcBef>
          <a:spcPct val="0"/>
        </a:spcBef>
        <a:spcAft>
          <a:spcPct val="0"/>
        </a:spcAft>
        <a:defRPr sz="3000">
          <a:solidFill>
            <a:schemeClr val="tx2"/>
          </a:solidFill>
          <a:latin typeface="Garamond" pitchFamily="18" charset="0"/>
        </a:defRPr>
      </a:lvl7pPr>
      <a:lvl8pPr marL="1028700" algn="l" rtl="0" eaLnBrk="1" fontAlgn="base" hangingPunct="1">
        <a:spcBef>
          <a:spcPct val="0"/>
        </a:spcBef>
        <a:spcAft>
          <a:spcPct val="0"/>
        </a:spcAft>
        <a:defRPr sz="3000">
          <a:solidFill>
            <a:schemeClr val="tx2"/>
          </a:solidFill>
          <a:latin typeface="Garamond" pitchFamily="18" charset="0"/>
        </a:defRPr>
      </a:lvl8pPr>
      <a:lvl9pPr marL="1371600" algn="l" rtl="0" eaLnBrk="1" fontAlgn="base" hangingPunct="1">
        <a:spcBef>
          <a:spcPct val="0"/>
        </a:spcBef>
        <a:spcAft>
          <a:spcPct val="0"/>
        </a:spcAft>
        <a:defRPr sz="3000">
          <a:solidFill>
            <a:schemeClr val="tx2"/>
          </a:solidFill>
          <a:latin typeface="Garamond" pitchFamily="18" charset="0"/>
        </a:defRPr>
      </a:lvl9pPr>
    </p:titleStyle>
    <p:bodyStyle>
      <a:lvl1pPr marL="257175" indent="-257175" algn="l" rtl="0" eaLnBrk="1" fontAlgn="base" hangingPunct="1">
        <a:spcBef>
          <a:spcPct val="20000"/>
        </a:spcBef>
        <a:spcAft>
          <a:spcPct val="0"/>
        </a:spcAft>
        <a:buClr>
          <a:schemeClr val="accent1"/>
        </a:buClr>
        <a:buSzPct val="65000"/>
        <a:buFont typeface="Wingdings" pitchFamily="2" charset="2"/>
        <a:buChar char="n"/>
        <a:defRPr sz="1800">
          <a:solidFill>
            <a:schemeClr val="tx1"/>
          </a:solidFill>
          <a:latin typeface="+mn-lt"/>
          <a:ea typeface="+mn-ea"/>
          <a:cs typeface="+mn-cs"/>
        </a:defRPr>
      </a:lvl1pPr>
      <a:lvl2pPr marL="502444" indent="-244079" algn="l" rtl="0" eaLnBrk="1" fontAlgn="base" hangingPunct="1">
        <a:spcBef>
          <a:spcPct val="20000"/>
        </a:spcBef>
        <a:spcAft>
          <a:spcPct val="0"/>
        </a:spcAft>
        <a:buClr>
          <a:schemeClr val="accent2"/>
        </a:buClr>
        <a:buSzPct val="60000"/>
        <a:buFont typeface="Wingdings" pitchFamily="2" charset="2"/>
        <a:buChar char="q"/>
        <a:defRPr sz="1650">
          <a:solidFill>
            <a:schemeClr val="tx1"/>
          </a:solidFill>
          <a:latin typeface="+mn-lt"/>
        </a:defRPr>
      </a:lvl2pPr>
      <a:lvl3pPr marL="766763" indent="-263129" algn="l" rtl="0" eaLnBrk="1" fontAlgn="base" hangingPunct="1">
        <a:spcBef>
          <a:spcPct val="20000"/>
        </a:spcBef>
        <a:spcAft>
          <a:spcPct val="0"/>
        </a:spcAft>
        <a:buClr>
          <a:schemeClr val="accent1"/>
        </a:buClr>
        <a:buSzPct val="65000"/>
        <a:buFont typeface="Wingdings" pitchFamily="2" charset="2"/>
        <a:buChar char="n"/>
        <a:defRPr sz="1500">
          <a:solidFill>
            <a:schemeClr val="tx1"/>
          </a:solidFill>
          <a:latin typeface="+mn-lt"/>
        </a:defRPr>
      </a:lvl3pPr>
      <a:lvl4pPr marL="1004888" indent="-236935" algn="l" rtl="0" eaLnBrk="1" fontAlgn="base" hangingPunct="1">
        <a:spcBef>
          <a:spcPct val="20000"/>
        </a:spcBef>
        <a:spcAft>
          <a:spcPct val="0"/>
        </a:spcAft>
        <a:buClr>
          <a:schemeClr val="accent2"/>
        </a:buClr>
        <a:buSzPct val="70000"/>
        <a:buFont typeface="Wingdings" pitchFamily="2" charset="2"/>
        <a:buChar char="q"/>
        <a:defRPr>
          <a:solidFill>
            <a:schemeClr val="tx1"/>
          </a:solidFill>
          <a:latin typeface="+mn-lt"/>
        </a:defRPr>
      </a:lvl4pPr>
      <a:lvl5pPr marL="1260872" indent="-254794" algn="l" rtl="0" eaLnBrk="1" fontAlgn="base" hangingPunct="1">
        <a:spcBef>
          <a:spcPct val="20000"/>
        </a:spcBef>
        <a:spcAft>
          <a:spcPct val="0"/>
        </a:spcAft>
        <a:buClr>
          <a:schemeClr val="accent1"/>
        </a:buClr>
        <a:buSzPct val="75000"/>
        <a:buFont typeface="Wingdings" pitchFamily="2" charset="2"/>
        <a:buChar char="§"/>
        <a:defRPr sz="1200">
          <a:solidFill>
            <a:schemeClr val="tx1"/>
          </a:solidFill>
          <a:latin typeface="+mn-lt"/>
        </a:defRPr>
      </a:lvl5pPr>
      <a:lvl6pPr marL="1603772" indent="-254794" algn="l" rtl="0" eaLnBrk="1" fontAlgn="base" hangingPunct="1">
        <a:spcBef>
          <a:spcPct val="20000"/>
        </a:spcBef>
        <a:spcAft>
          <a:spcPct val="0"/>
        </a:spcAft>
        <a:buClr>
          <a:schemeClr val="accent1"/>
        </a:buClr>
        <a:buSzPct val="75000"/>
        <a:buFont typeface="Wingdings" pitchFamily="2" charset="2"/>
        <a:buChar char="§"/>
        <a:defRPr sz="1200">
          <a:solidFill>
            <a:schemeClr val="tx1"/>
          </a:solidFill>
          <a:latin typeface="+mn-lt"/>
        </a:defRPr>
      </a:lvl6pPr>
      <a:lvl7pPr marL="1946672" indent="-254794" algn="l" rtl="0" eaLnBrk="1" fontAlgn="base" hangingPunct="1">
        <a:spcBef>
          <a:spcPct val="20000"/>
        </a:spcBef>
        <a:spcAft>
          <a:spcPct val="0"/>
        </a:spcAft>
        <a:buClr>
          <a:schemeClr val="accent1"/>
        </a:buClr>
        <a:buSzPct val="75000"/>
        <a:buFont typeface="Wingdings" pitchFamily="2" charset="2"/>
        <a:buChar char="§"/>
        <a:defRPr sz="1200">
          <a:solidFill>
            <a:schemeClr val="tx1"/>
          </a:solidFill>
          <a:latin typeface="+mn-lt"/>
        </a:defRPr>
      </a:lvl7pPr>
      <a:lvl8pPr marL="2289572" indent="-254794" algn="l" rtl="0" eaLnBrk="1" fontAlgn="base" hangingPunct="1">
        <a:spcBef>
          <a:spcPct val="20000"/>
        </a:spcBef>
        <a:spcAft>
          <a:spcPct val="0"/>
        </a:spcAft>
        <a:buClr>
          <a:schemeClr val="accent1"/>
        </a:buClr>
        <a:buSzPct val="75000"/>
        <a:buFont typeface="Wingdings" pitchFamily="2" charset="2"/>
        <a:buChar char="§"/>
        <a:defRPr sz="1200">
          <a:solidFill>
            <a:schemeClr val="tx1"/>
          </a:solidFill>
          <a:latin typeface="+mn-lt"/>
        </a:defRPr>
      </a:lvl8pPr>
      <a:lvl9pPr marL="2632472" indent="-254794" algn="l" rtl="0" eaLnBrk="1" fontAlgn="base" hangingPunct="1">
        <a:spcBef>
          <a:spcPct val="20000"/>
        </a:spcBef>
        <a:spcAft>
          <a:spcPct val="0"/>
        </a:spcAft>
        <a:buClr>
          <a:schemeClr val="accent1"/>
        </a:buClr>
        <a:buSzPct val="75000"/>
        <a:buFont typeface="Wingdings" pitchFamily="2" charset="2"/>
        <a:buChar char="§"/>
        <a:defRPr sz="1200">
          <a:solidFill>
            <a:schemeClr val="tx1"/>
          </a:solidFill>
          <a:latin typeface="+mn-lt"/>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prstClr val="black"/>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prstClr val="black"/>
                </a:solidFill>
              </a:rPr>
              <a:pPr/>
              <a:t>‹#›</a:t>
            </a:fld>
            <a:endParaRPr lang="en-US" altLang="en-US">
              <a:solidFill>
                <a:prstClr val="black"/>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prstClr val="black"/>
              </a:solidFill>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prstClr val="black"/>
              </a:solidFill>
            </a:endParaRPr>
          </a:p>
        </p:txBody>
      </p:sp>
    </p:spTree>
    <p:extLst>
      <p:ext uri="{BB962C8B-B14F-4D97-AF65-F5344CB8AC3E}">
        <p14:creationId xmlns:p14="http://schemas.microsoft.com/office/powerpoint/2010/main" val="230368275"/>
      </p:ext>
    </p:extLst>
  </p:cSld>
  <p:clrMap bg1="lt1" tx1="dk1" bg2="lt2" tx2="dk2" accent1="accent1" accent2="accent2" accent3="accent3" accent4="accent4" accent5="accent5" accent6="accent6" hlink="hlink" folHlink="folHlink"/>
  <p:sldLayoutIdLst>
    <p:sldLayoutId id="2147488086" r:id="rId1"/>
    <p:sldLayoutId id="2147488087" r:id="rId2"/>
    <p:sldLayoutId id="2147488088" r:id="rId3"/>
    <p:sldLayoutId id="2147488089" r:id="rId4"/>
    <p:sldLayoutId id="2147488090" r:id="rId5"/>
    <p:sldLayoutId id="2147488091" r:id="rId6"/>
    <p:sldLayoutId id="2147488092" r:id="rId7"/>
    <p:sldLayoutId id="2147488093" r:id="rId8"/>
    <p:sldLayoutId id="2147488094" r:id="rId9"/>
    <p:sldLayoutId id="2147488095" r:id="rId10"/>
    <p:sldLayoutId id="2147488096"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pPr/>
              <a:t>‹#›</a:t>
            </a:fld>
            <a:endParaRPr lang="en-US" altLang="en-US"/>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p>
        </p:txBody>
      </p:sp>
    </p:spTree>
    <p:extLst>
      <p:ext uri="{BB962C8B-B14F-4D97-AF65-F5344CB8AC3E}">
        <p14:creationId xmlns:p14="http://schemas.microsoft.com/office/powerpoint/2010/main" val="1573160285"/>
      </p:ext>
    </p:extLst>
  </p:cSld>
  <p:clrMap bg1="lt1" tx1="dk1" bg2="lt2" tx2="dk2" accent1="accent1" accent2="accent2" accent3="accent3" accent4="accent4" accent5="accent5" accent6="accent6" hlink="hlink" folHlink="folHlink"/>
  <p:sldLayoutIdLst>
    <p:sldLayoutId id="2147488098" r:id="rId1"/>
    <p:sldLayoutId id="2147488099" r:id="rId2"/>
    <p:sldLayoutId id="2147488100" r:id="rId3"/>
    <p:sldLayoutId id="2147488101" r:id="rId4"/>
    <p:sldLayoutId id="2147488102" r:id="rId5"/>
    <p:sldLayoutId id="2147488103" r:id="rId6"/>
    <p:sldLayoutId id="2147488104" r:id="rId7"/>
    <p:sldLayoutId id="2147488105" r:id="rId8"/>
    <p:sldLayoutId id="2147488106" r:id="rId9"/>
    <p:sldLayoutId id="2147488107" r:id="rId10"/>
    <p:sldLayoutId id="2147488108"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0"/>
            <a:ext cx="9144000" cy="1085850"/>
          </a:xfrm>
          <a:prstGeom prst="rect">
            <a:avLst/>
          </a:prstGeom>
          <a:solidFill>
            <a:schemeClr val="accent1"/>
          </a:solidFill>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24033" y="1250443"/>
            <a:ext cx="8897503" cy="522383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24033" y="6544372"/>
            <a:ext cx="1820636" cy="228600"/>
          </a:xfrm>
          <a:prstGeom prst="rect">
            <a:avLst/>
          </a:prstGeom>
        </p:spPr>
        <p:txBody>
          <a:bodyPr vert="horz" lIns="91440" tIns="45720" rIns="91440" bIns="45720" rtlCol="0" anchor="ctr"/>
          <a:lstStyle>
            <a:lvl1pPr algn="l">
              <a:defRPr sz="950">
                <a:solidFill>
                  <a:schemeClr val="tx1">
                    <a:alpha val="75000"/>
                  </a:schemeClr>
                </a:solidFill>
              </a:defRPr>
            </a:lvl1pPr>
          </a:lstStyle>
          <a:p>
            <a:fld id="{9FD9DB3E-E709-42CF-B11F-1DFE1D210A82}" type="datetime1">
              <a:rPr lang="en-US" smtClean="0"/>
              <a:t>10/1/20</a:t>
            </a:fld>
            <a:endParaRPr lang="en-US"/>
          </a:p>
        </p:txBody>
      </p:sp>
      <p:sp>
        <p:nvSpPr>
          <p:cNvPr id="5" name="Footer Placeholder 4"/>
          <p:cNvSpPr>
            <a:spLocks noGrp="1"/>
          </p:cNvSpPr>
          <p:nvPr>
            <p:ph type="ftr" sz="quarter" idx="3"/>
          </p:nvPr>
        </p:nvSpPr>
        <p:spPr>
          <a:xfrm>
            <a:off x="2548826" y="6544372"/>
            <a:ext cx="3771900" cy="228600"/>
          </a:xfrm>
          <a:prstGeom prst="rect">
            <a:avLst/>
          </a:prstGeom>
        </p:spPr>
        <p:txBody>
          <a:bodyPr vert="horz" lIns="91440" tIns="45720" rIns="91440" bIns="45720" rtlCol="0" anchor="ctr"/>
          <a:lstStyle>
            <a:lvl1pPr algn="l">
              <a:defRPr sz="950" cap="all" baseline="0">
                <a:solidFill>
                  <a:schemeClr val="tx1">
                    <a:alpha val="75000"/>
                  </a:schemeClr>
                </a:solidFill>
              </a:defRPr>
            </a:lvl1pPr>
          </a:lstStyle>
          <a:p>
            <a:endParaRPr lang="en-US" dirty="0"/>
          </a:p>
        </p:txBody>
      </p:sp>
      <p:sp>
        <p:nvSpPr>
          <p:cNvPr id="8" name="Slide Number Placeholder 7"/>
          <p:cNvSpPr>
            <a:spLocks noGrp="1"/>
          </p:cNvSpPr>
          <p:nvPr>
            <p:ph type="sldNum" sz="quarter" idx="4"/>
          </p:nvPr>
        </p:nvSpPr>
        <p:spPr>
          <a:xfrm>
            <a:off x="6924883" y="6456309"/>
            <a:ext cx="2057400" cy="365125"/>
          </a:xfrm>
          <a:prstGeom prst="rect">
            <a:avLst/>
          </a:prstGeom>
        </p:spPr>
        <p:txBody>
          <a:bodyPr vert="horz" lIns="91440" tIns="45720" rIns="91440" bIns="45720" rtlCol="0" anchor="ctr"/>
          <a:lstStyle>
            <a:lvl1pPr algn="r">
              <a:defRPr sz="1600">
                <a:solidFill>
                  <a:schemeClr val="tx1"/>
                </a:solidFill>
              </a:defRPr>
            </a:lvl1pPr>
          </a:lstStyle>
          <a:p>
            <a:fld id="{659951FD-F195-4FF4-B5D0-ABFF8986B8DF}" type="slidenum">
              <a:rPr lang="en-US" smtClean="0"/>
              <a:pPr/>
              <a:t>‹#›</a:t>
            </a:fld>
            <a:endParaRPr lang="en-US" dirty="0"/>
          </a:p>
        </p:txBody>
      </p:sp>
    </p:spTree>
    <p:extLst>
      <p:ext uri="{BB962C8B-B14F-4D97-AF65-F5344CB8AC3E}">
        <p14:creationId xmlns:p14="http://schemas.microsoft.com/office/powerpoint/2010/main" val="1228702569"/>
      </p:ext>
    </p:extLst>
  </p:cSld>
  <p:clrMap bg1="lt1" tx1="dk1" bg2="lt2" tx2="dk2" accent1="accent1" accent2="accent2" accent3="accent3" accent4="accent4" accent5="accent5" accent6="accent6" hlink="hlink" folHlink="folHlink"/>
  <p:sldLayoutIdLst>
    <p:sldLayoutId id="2147488335" r:id="rId1"/>
    <p:sldLayoutId id="2147488336" r:id="rId2"/>
    <p:sldLayoutId id="2147488337" r:id="rId3"/>
    <p:sldLayoutId id="2147488338" r:id="rId4"/>
    <p:sldLayoutId id="2147488339" r:id="rId5"/>
    <p:sldLayoutId id="2147488340" r:id="rId6"/>
    <p:sldLayoutId id="2147488341" r:id="rId7"/>
    <p:sldLayoutId id="2147488342" r:id="rId8"/>
    <p:sldLayoutId id="2147488343" r:id="rId9"/>
    <p:sldLayoutId id="2147488344" r:id="rId10"/>
    <p:sldLayoutId id="2147488345" r:id="rId11"/>
    <p:sldLayoutId id="2147488346" r:id="rId12"/>
  </p:sldLayoutIdLst>
  <p:hf hdr="0" ftr="0" dt="0"/>
  <p:txStyles>
    <p:titleStyle>
      <a:lvl1pPr marL="0" algn="ctr" defTabSz="914400" rtl="0" eaLnBrk="1" latinLnBrk="0" hangingPunct="1">
        <a:lnSpc>
          <a:spcPct val="90000"/>
        </a:lnSpc>
        <a:spcBef>
          <a:spcPct val="0"/>
        </a:spcBef>
        <a:buNone/>
        <a:defRPr sz="4800" kern="1200" spc="-120" baseline="0">
          <a:solidFill>
            <a:schemeClr val="bg1"/>
          </a:solidFill>
          <a:latin typeface="+mj-lt"/>
          <a:ea typeface="+mj-ea"/>
          <a:cs typeface="+mj-cs"/>
        </a:defRPr>
      </a:lvl1pPr>
    </p:titleStyle>
    <p:bodyStyle>
      <a:lvl1pPr marL="182880" indent="-182880" algn="l" defTabSz="914400" rtl="0" eaLnBrk="1" latinLnBrk="0" hangingPunct="1">
        <a:lnSpc>
          <a:spcPct val="85000"/>
        </a:lnSpc>
        <a:spcBef>
          <a:spcPts val="1300"/>
        </a:spcBef>
        <a:buFont typeface="Arial" panose="020B0604020202020204" pitchFamily="34" charset="0"/>
        <a:buChar char="•"/>
        <a:defRPr sz="2800" i="1" kern="1200">
          <a:solidFill>
            <a:schemeClr val="tx1"/>
          </a:solidFill>
          <a:latin typeface="+mn-lt"/>
          <a:ea typeface="+mn-ea"/>
          <a:cs typeface="+mn-cs"/>
        </a:defRPr>
      </a:lvl1pPr>
      <a:lvl2pPr marL="365760" indent="-182880" algn="l" defTabSz="914400" rtl="0" eaLnBrk="1" latinLnBrk="0" hangingPunct="1">
        <a:lnSpc>
          <a:spcPct val="85000"/>
        </a:lnSpc>
        <a:spcBef>
          <a:spcPts val="600"/>
        </a:spcBef>
        <a:buFont typeface="Calibri" panose="020F0502020204030204" pitchFamily="34" charset="0"/>
        <a:buChar char="‐"/>
        <a:defRPr sz="2400" kern="1200">
          <a:solidFill>
            <a:schemeClr val="tx1"/>
          </a:solidFill>
          <a:latin typeface="+mn-lt"/>
          <a:ea typeface="+mn-ea"/>
          <a:cs typeface="+mn-cs"/>
        </a:defRPr>
      </a:lvl2pPr>
      <a:lvl3pPr marL="548640" indent="-182880" algn="l" defTabSz="914400" rtl="0" eaLnBrk="1" latinLnBrk="0" hangingPunct="1">
        <a:lnSpc>
          <a:spcPct val="85000"/>
        </a:lnSpc>
        <a:spcBef>
          <a:spcPts val="600"/>
        </a:spcBef>
        <a:buFont typeface="Arial" panose="020B0604020202020204" pitchFamily="34" charset="0"/>
        <a:buChar char="•"/>
        <a:defRPr sz="2000" i="1" kern="1200">
          <a:solidFill>
            <a:schemeClr val="tx1"/>
          </a:solidFill>
          <a:latin typeface="+mn-lt"/>
          <a:ea typeface="+mn-ea"/>
          <a:cs typeface="+mn-cs"/>
        </a:defRPr>
      </a:lvl3pPr>
      <a:lvl4pPr marL="73152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4pPr>
      <a:lvl5pPr marL="914400" indent="-182880" algn="l" defTabSz="914400" rtl="0" eaLnBrk="1" latinLnBrk="0" hangingPunct="1">
        <a:lnSpc>
          <a:spcPct val="85000"/>
        </a:lnSpc>
        <a:spcBef>
          <a:spcPts val="600"/>
        </a:spcBef>
        <a:buFont typeface="Arial" panose="020B0604020202020204" pitchFamily="34" charset="0"/>
        <a:buChar char="•"/>
        <a:defRPr sz="1800" kern="1200">
          <a:solidFill>
            <a:schemeClr val="tx1"/>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Tree>
    <p:extLst>
      <p:ext uri="{BB962C8B-B14F-4D97-AF65-F5344CB8AC3E}">
        <p14:creationId xmlns:p14="http://schemas.microsoft.com/office/powerpoint/2010/main" val="3951778093"/>
      </p:ext>
    </p:extLst>
  </p:cSld>
  <p:clrMap bg1="lt1" tx1="dk1" bg2="lt2" tx2="dk2" accent1="accent1" accent2="accent2" accent3="accent3" accent4="accent4" accent5="accent5" accent6="accent6" hlink="hlink" folHlink="folHlink"/>
  <p:sldLayoutIdLst>
    <p:sldLayoutId id="2147483825" r:id="rId1"/>
    <p:sldLayoutId id="2147483826" r:id="rId2"/>
    <p:sldLayoutId id="2147483827" r:id="rId3"/>
    <p:sldLayoutId id="2147483828" r:id="rId4"/>
    <p:sldLayoutId id="2147483829" r:id="rId5"/>
    <p:sldLayoutId id="2147483830" r:id="rId6"/>
    <p:sldLayoutId id="2147483831" r:id="rId7"/>
    <p:sldLayoutId id="2147483832" r:id="rId8"/>
    <p:sldLayoutId id="2147483833" r:id="rId9"/>
    <p:sldLayoutId id="2147483834" r:id="rId10"/>
    <p:sldLayoutId id="2147483835"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0.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026"/>
          <p:cNvSpPr>
            <a:spLocks noGrp="1" noChangeArrowheads="1"/>
          </p:cNvSpPr>
          <p:nvPr>
            <p:ph type="title"/>
          </p:nvPr>
        </p:nvSpPr>
        <p:spPr bwMode="auto">
          <a:xfrm>
            <a:off x="228600" y="152400"/>
            <a:ext cx="8610600" cy="884238"/>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Rectangle 1027"/>
          <p:cNvSpPr>
            <a:spLocks noGrp="1" noChangeArrowheads="1"/>
          </p:cNvSpPr>
          <p:nvPr>
            <p:ph type="body" idx="1"/>
          </p:nvPr>
        </p:nvSpPr>
        <p:spPr bwMode="auto">
          <a:xfrm>
            <a:off x="228600" y="1095375"/>
            <a:ext cx="8610600" cy="5153025"/>
          </a:xfrm>
          <a:prstGeom prst="rect">
            <a:avLst/>
          </a:prstGeom>
          <a:noFill/>
          <a:ln>
            <a:noFill/>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charset="0"/>
              </a:defRPr>
            </a:lvl1pPr>
          </a:lstStyle>
          <a:p>
            <a:pPr fontAlgn="base">
              <a:spcBef>
                <a:spcPct val="0"/>
              </a:spcBef>
              <a:spcAft>
                <a:spcPct val="0"/>
              </a:spcAft>
              <a:defRPr/>
            </a:pPr>
            <a:endParaRPr lang="en-US">
              <a:solidFill>
                <a:srgbClr val="000000"/>
              </a:solidFill>
              <a:ea typeface="ＭＳ Ｐゴシック" charset="0"/>
              <a:cs typeface="ＭＳ Ｐゴシック" charset="0"/>
            </a:endParaRPr>
          </a:p>
        </p:txBody>
      </p:sp>
      <p:sp>
        <p:nvSpPr>
          <p:cNvPr id="100358" name="Rectangle 1030"/>
          <p:cNvSpPr>
            <a:spLocks noGrp="1" noChangeArrowheads="1"/>
          </p:cNvSpPr>
          <p:nvPr>
            <p:ph type="sldNum" sz="quarter" idx="4"/>
          </p:nvPr>
        </p:nvSpPr>
        <p:spPr bwMode="auto">
          <a:xfrm>
            <a:off x="6946900" y="637381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charset="0"/>
              </a:defRPr>
            </a:lvl1pPr>
          </a:lstStyle>
          <a:p>
            <a:pPr fontAlgn="base">
              <a:spcBef>
                <a:spcPct val="0"/>
              </a:spcBef>
              <a:spcAft>
                <a:spcPct val="0"/>
              </a:spcAft>
              <a:defRPr/>
            </a:pPr>
            <a:fld id="{FB5C1105-7C02-0A4A-BBB4-558A73CD3ACF}" type="slidenum">
              <a:rPr lang="en-US">
                <a:solidFill>
                  <a:srgbClr val="000000"/>
                </a:solidFill>
                <a:ea typeface="ＭＳ Ｐゴシック" charset="0"/>
                <a:cs typeface="ＭＳ Ｐゴシック" charset="0"/>
              </a:rPr>
              <a:pPr fontAlgn="base">
                <a:spcBef>
                  <a:spcPct val="0"/>
                </a:spcBef>
                <a:spcAft>
                  <a:spcPct val="0"/>
                </a:spcAft>
                <a:defRPr/>
              </a:pPr>
              <a:t>‹#›</a:t>
            </a:fld>
            <a:endParaRPr lang="en-US">
              <a:solidFill>
                <a:srgbClr val="000000"/>
              </a:solidFill>
              <a:ea typeface="ＭＳ Ｐゴシック" charset="0"/>
              <a:cs typeface="ＭＳ Ｐゴシック" charset="0"/>
            </a:endParaRPr>
          </a:p>
        </p:txBody>
      </p:sp>
      <p:sp>
        <p:nvSpPr>
          <p:cNvPr id="1030" name="Line 1032"/>
          <p:cNvSpPr>
            <a:spLocks noChangeShapeType="1"/>
          </p:cNvSpPr>
          <p:nvPr/>
        </p:nvSpPr>
        <p:spPr bwMode="auto">
          <a:xfrm>
            <a:off x="228600" y="6446838"/>
            <a:ext cx="8610600" cy="0"/>
          </a:xfrm>
          <a:prstGeom prst="line">
            <a:avLst/>
          </a:prstGeom>
          <a:noFill/>
          <a:ln w="19050">
            <a:solidFill>
              <a:schemeClr val="accent1"/>
            </a:solidFill>
            <a:round/>
            <a:headEnd/>
            <a:tailEn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31" name="Line 1033"/>
          <p:cNvSpPr>
            <a:spLocks noChangeShapeType="1"/>
          </p:cNvSpPr>
          <p:nvPr userDrawn="1"/>
        </p:nvSpPr>
        <p:spPr bwMode="auto">
          <a:xfrm>
            <a:off x="228600" y="914400"/>
            <a:ext cx="8610600" cy="0"/>
          </a:xfrm>
          <a:prstGeom prst="line">
            <a:avLst/>
          </a:prstGeom>
          <a:noFill/>
          <a:ln w="19050">
            <a:solidFill>
              <a:schemeClr val="accent1"/>
            </a:solidFill>
            <a:round/>
            <a:headEnd/>
            <a:tailEnd/>
          </a:ln>
          <a:extLst>
            <a:ext uri="{909E8E84-426E-40dd-AFC4-6F175D3DCCD1}">
              <a14:hiddenFill xmlns:a14="http://schemas.microsoft.com/office/drawing/2010/main" xmlns="">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032" name="Picture 7" descr="safari.png"/>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80975" y="6602413"/>
            <a:ext cx="847725" cy="2460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3886807201"/>
      </p:ext>
    </p:extLst>
  </p:cSld>
  <p:clrMap bg1="lt1" tx1="dk1" bg2="lt2" tx2="dk2" accent1="accent1" accent2="accent2" accent3="accent3" accent4="accent4" accent5="accent5" accent6="accent6" hlink="hlink" folHlink="folHlink"/>
  <p:sldLayoutIdLst>
    <p:sldLayoutId id="2147488436" r:id="rId1"/>
    <p:sldLayoutId id="2147488437" r:id="rId2"/>
    <p:sldLayoutId id="2147488438" r:id="rId3"/>
    <p:sldLayoutId id="2147488439" r:id="rId4"/>
    <p:sldLayoutId id="2147488440" r:id="rId5"/>
    <p:sldLayoutId id="2147488441" r:id="rId6"/>
    <p:sldLayoutId id="2147488442" r:id="rId7"/>
    <p:sldLayoutId id="2147488443" r:id="rId8"/>
    <p:sldLayoutId id="2147488444" r:id="rId9"/>
    <p:sldLayoutId id="2147488445" r:id="rId10"/>
    <p:sldLayoutId id="2147488446" r:id="rId11"/>
    <p:sldLayoutId id="2147488447" r:id="rId12"/>
  </p:sldLayoutIdLst>
  <p:transition/>
  <p:hf sldNum="0" hdr="0" ftr="0" dt="0"/>
  <p:txStyles>
    <p:titleStyle>
      <a:lvl1pPr algn="l" rtl="0" eaLnBrk="0" fontAlgn="base" hangingPunct="0">
        <a:spcBef>
          <a:spcPct val="0"/>
        </a:spcBef>
        <a:spcAft>
          <a:spcPct val="0"/>
        </a:spcAft>
        <a:defRPr sz="4000">
          <a:solidFill>
            <a:schemeClr val="tx2"/>
          </a:solidFill>
          <a:latin typeface="+mj-lt"/>
          <a:ea typeface="ＭＳ Ｐゴシック" pitchFamily="-106" charset="-128"/>
          <a:cs typeface="ＭＳ Ｐゴシック" pitchFamily="-106" charset="-128"/>
        </a:defRPr>
      </a:lvl1pPr>
      <a:lvl2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2pPr>
      <a:lvl3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3pPr>
      <a:lvl4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4pPr>
      <a:lvl5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5pPr>
      <a:lvl6pPr marL="457200" algn="l" rtl="0" fontAlgn="base">
        <a:spcBef>
          <a:spcPct val="0"/>
        </a:spcBef>
        <a:spcAft>
          <a:spcPct val="0"/>
        </a:spcAft>
        <a:defRPr sz="4000">
          <a:solidFill>
            <a:schemeClr val="tx2"/>
          </a:solidFill>
          <a:latin typeface="Garamond" pitchFamily="-106" charset="0"/>
        </a:defRPr>
      </a:lvl6pPr>
      <a:lvl7pPr marL="914400" algn="l" rtl="0" fontAlgn="base">
        <a:spcBef>
          <a:spcPct val="0"/>
        </a:spcBef>
        <a:spcAft>
          <a:spcPct val="0"/>
        </a:spcAft>
        <a:defRPr sz="4000">
          <a:solidFill>
            <a:schemeClr val="tx2"/>
          </a:solidFill>
          <a:latin typeface="Garamond" pitchFamily="-106" charset="0"/>
        </a:defRPr>
      </a:lvl7pPr>
      <a:lvl8pPr marL="1371600" algn="l" rtl="0" fontAlgn="base">
        <a:spcBef>
          <a:spcPct val="0"/>
        </a:spcBef>
        <a:spcAft>
          <a:spcPct val="0"/>
        </a:spcAft>
        <a:defRPr sz="4000">
          <a:solidFill>
            <a:schemeClr val="tx2"/>
          </a:solidFill>
          <a:latin typeface="Garamond" pitchFamily="-106" charset="0"/>
        </a:defRPr>
      </a:lvl8pPr>
      <a:lvl9pPr marL="1828800" algn="l" rtl="0" fontAlgn="base">
        <a:spcBef>
          <a:spcPct val="0"/>
        </a:spcBef>
        <a:spcAft>
          <a:spcPct val="0"/>
        </a:spcAft>
        <a:defRPr sz="4000">
          <a:solidFill>
            <a:schemeClr val="tx2"/>
          </a:solidFill>
          <a:latin typeface="Garamond" pitchFamily="-106"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pitchFamily="-106" charset="-128"/>
          <a:cs typeface="ＭＳ Ｐゴシック" pitchFamily="-106" charset="-128"/>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6pPr>
      <a:lvl7pPr marL="25955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7pPr>
      <a:lvl8pPr marL="30527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8pPr>
      <a:lvl9pPr marL="35099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61164639"/>
      </p:ext>
    </p:extLst>
  </p:cSld>
  <p:clrMap bg1="lt1" tx1="dk1" bg2="lt2" tx2="dk2" accent1="accent1" accent2="accent2" accent3="accent3" accent4="accent4" accent5="accent5" accent6="accent6" hlink="hlink" folHlink="folHlink"/>
  <p:sldLayoutIdLst>
    <p:sldLayoutId id="2147488502" r:id="rId1"/>
    <p:sldLayoutId id="214748850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026"/>
          <p:cNvSpPr>
            <a:spLocks noGrp="1" noChangeArrowheads="1"/>
          </p:cNvSpPr>
          <p:nvPr>
            <p:ph type="title"/>
          </p:nvPr>
        </p:nvSpPr>
        <p:spPr bwMode="auto">
          <a:xfrm>
            <a:off x="228600" y="152400"/>
            <a:ext cx="8610600" cy="1066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1027" name="Rectangle 1027"/>
          <p:cNvSpPr>
            <a:spLocks noGrp="1" noChangeArrowheads="1"/>
          </p:cNvSpPr>
          <p:nvPr>
            <p:ph type="body" idx="1"/>
          </p:nvPr>
        </p:nvSpPr>
        <p:spPr bwMode="auto">
          <a:xfrm>
            <a:off x="228600" y="898525"/>
            <a:ext cx="8610600" cy="523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eaLnBrk="1" hangingPunct="1">
              <a:defRPr sz="1200">
                <a:solidFill>
                  <a:srgbClr val="000000"/>
                </a:solidFill>
                <a:latin typeface="+mj-lt"/>
                <a:ea typeface="+mn-ea"/>
                <a:cs typeface="+mn-cs"/>
              </a:defRPr>
            </a:lvl1pPr>
          </a:lstStyle>
          <a:p>
            <a:pPr>
              <a:defRPr/>
            </a:pPr>
            <a:endParaRPr lang="en-US" altLang="en-US"/>
          </a:p>
        </p:txBody>
      </p:sp>
      <p:sp>
        <p:nvSpPr>
          <p:cNvPr id="100358" name="Rectangle 1030"/>
          <p:cNvSpPr>
            <a:spLocks noGrp="1" noChangeArrowheads="1"/>
          </p:cNvSpPr>
          <p:nvPr>
            <p:ph type="sldNum" sz="quarter" idx="4"/>
          </p:nvPr>
        </p:nvSpPr>
        <p:spPr bwMode="auto">
          <a:xfrm>
            <a:off x="6777038" y="6318250"/>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600">
                <a:solidFill>
                  <a:srgbClr val="000000"/>
                </a:solidFill>
                <a:latin typeface="Garamond" charset="0"/>
              </a:defRPr>
            </a:lvl1pPr>
          </a:lstStyle>
          <a:p>
            <a:pPr>
              <a:defRPr/>
            </a:pPr>
            <a:fld id="{F4A8B300-57DC-AA40-A8ED-06B05AC83B03}" type="slidenum">
              <a:rPr lang="en-US" altLang="en-US"/>
              <a:pPr>
                <a:defRPr/>
              </a:pPr>
              <a:t>‹#›</a:t>
            </a:fld>
            <a:endParaRPr lang="en-US" altLang="en-US"/>
          </a:p>
        </p:txBody>
      </p:sp>
      <p:sp>
        <p:nvSpPr>
          <p:cNvPr id="1030" name="Line 1032"/>
          <p:cNvSpPr>
            <a:spLocks noChangeShapeType="1"/>
          </p:cNvSpPr>
          <p:nvPr/>
        </p:nvSpPr>
        <p:spPr bwMode="auto">
          <a:xfrm>
            <a:off x="228600" y="6481763"/>
            <a:ext cx="8610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Line 1033"/>
          <p:cNvSpPr>
            <a:spLocks noChangeShapeType="1"/>
          </p:cNvSpPr>
          <p:nvPr userDrawn="1"/>
        </p:nvSpPr>
        <p:spPr bwMode="auto">
          <a:xfrm>
            <a:off x="228600" y="898525"/>
            <a:ext cx="8610600" cy="0"/>
          </a:xfrm>
          <a:prstGeom prst="line">
            <a:avLst/>
          </a:prstGeom>
          <a:noFill/>
          <a:ln w="19050">
            <a:solidFill>
              <a:schemeClr val="accent1"/>
            </a:solidFill>
            <a:round/>
            <a:headEnd/>
            <a:tailEnd/>
          </a:ln>
          <a:extLst>
            <a:ext uri="{909E8E84-426E-40DD-AFC4-6F175D3DCCD1}">
              <a14:hiddenFill xmlns:a14="http://schemas.microsoft.com/office/drawing/2010/main">
                <a:noFill/>
              </a14:hiddenFill>
            </a:ext>
          </a:extLst>
        </p:spPr>
        <p:txBody>
          <a:bodyPr/>
          <a:lstStyle/>
          <a:p>
            <a:endParaRPr lang="en-US"/>
          </a:p>
        </p:txBody>
      </p:sp>
    </p:spTree>
    <p:extLst>
      <p:ext uri="{BB962C8B-B14F-4D97-AF65-F5344CB8AC3E}">
        <p14:creationId xmlns:p14="http://schemas.microsoft.com/office/powerpoint/2010/main" val="86265777"/>
      </p:ext>
    </p:extLst>
  </p:cSld>
  <p:clrMap bg1="lt1" tx1="dk1" bg2="lt2" tx2="dk2" accent1="accent1" accent2="accent2" accent3="accent3" accent4="accent4" accent5="accent5" accent6="accent6" hlink="hlink" folHlink="folHlink"/>
  <p:sldLayoutIdLst>
    <p:sldLayoutId id="2147488521" r:id="rId1"/>
    <p:sldLayoutId id="2147488522" r:id="rId2"/>
    <p:sldLayoutId id="2147488523" r:id="rId3"/>
    <p:sldLayoutId id="2147488524" r:id="rId4"/>
    <p:sldLayoutId id="2147488525" r:id="rId5"/>
    <p:sldLayoutId id="2147488526" r:id="rId6"/>
    <p:sldLayoutId id="2147488527" r:id="rId7"/>
    <p:sldLayoutId id="2147488528" r:id="rId8"/>
    <p:sldLayoutId id="2147488529" r:id="rId9"/>
    <p:sldLayoutId id="2147488530" r:id="rId10"/>
    <p:sldLayoutId id="2147488531" r:id="rId11"/>
    <p:sldLayoutId id="2147488532" r:id="rId12"/>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2pPr>
      <a:lvl3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3pPr>
      <a:lvl4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4pPr>
      <a:lvl5pPr algn="l" rtl="0" eaLnBrk="0" fontAlgn="base" hangingPunct="0">
        <a:spcBef>
          <a:spcPct val="0"/>
        </a:spcBef>
        <a:spcAft>
          <a:spcPct val="0"/>
        </a:spcAft>
        <a:defRPr sz="4000">
          <a:solidFill>
            <a:schemeClr val="tx2"/>
          </a:solidFill>
          <a:latin typeface="Garamond" pitchFamily="18" charset="0"/>
          <a:ea typeface="ＭＳ Ｐゴシック" charset="0"/>
          <a:cs typeface="ＭＳ Ｐゴシック"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charset="2"/>
        <a:buChar char="n"/>
        <a:defRPr sz="2400">
          <a:solidFill>
            <a:schemeClr val="tx1"/>
          </a:solidFill>
          <a:latin typeface="+mn-lt"/>
          <a:ea typeface="ＭＳ Ｐゴシック" charset="0"/>
          <a:cs typeface="ＭＳ Ｐゴシック" charset="0"/>
        </a:defRPr>
      </a:lvl1pPr>
      <a:lvl2pPr marL="669925" indent="-325438" algn="l" rtl="0" eaLnBrk="0" fontAlgn="base" hangingPunct="0">
        <a:spcBef>
          <a:spcPct val="20000"/>
        </a:spcBef>
        <a:spcAft>
          <a:spcPct val="0"/>
        </a:spcAft>
        <a:buClr>
          <a:schemeClr val="accent2"/>
        </a:buClr>
        <a:buSzPct val="60000"/>
        <a:buFont typeface="Wingdings" charset="2"/>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2"/>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2"/>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2"/>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1026"/>
          <p:cNvSpPr>
            <a:spLocks noGrp="1" noChangeArrowheads="1"/>
          </p:cNvSpPr>
          <p:nvPr>
            <p:ph type="title"/>
          </p:nvPr>
        </p:nvSpPr>
        <p:spPr bwMode="auto">
          <a:xfrm>
            <a:off x="228600" y="152400"/>
            <a:ext cx="8610600" cy="884238"/>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title style</a:t>
            </a:r>
          </a:p>
        </p:txBody>
      </p:sp>
      <p:sp>
        <p:nvSpPr>
          <p:cNvPr id="1027" name="Rectangle 1027"/>
          <p:cNvSpPr>
            <a:spLocks noGrp="1" noChangeArrowheads="1"/>
          </p:cNvSpPr>
          <p:nvPr>
            <p:ph type="body" idx="1"/>
          </p:nvPr>
        </p:nvSpPr>
        <p:spPr bwMode="auto">
          <a:xfrm>
            <a:off x="228600" y="1095375"/>
            <a:ext cx="8610600" cy="5153025"/>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charset="0"/>
              </a:defRPr>
            </a:lvl1pPr>
          </a:lstStyle>
          <a:p>
            <a:pPr fontAlgn="base">
              <a:spcBef>
                <a:spcPct val="0"/>
              </a:spcBef>
              <a:spcAft>
                <a:spcPct val="0"/>
              </a:spcAft>
              <a:defRPr/>
            </a:pPr>
            <a:endParaRPr lang="en-US">
              <a:solidFill>
                <a:srgbClr val="000000"/>
              </a:solidFill>
              <a:ea typeface="ＭＳ Ｐゴシック" charset="0"/>
              <a:cs typeface="ＭＳ Ｐゴシック" charset="0"/>
            </a:endParaRPr>
          </a:p>
        </p:txBody>
      </p:sp>
      <p:sp>
        <p:nvSpPr>
          <p:cNvPr id="100358" name="Rectangle 1030"/>
          <p:cNvSpPr>
            <a:spLocks noGrp="1" noChangeArrowheads="1"/>
          </p:cNvSpPr>
          <p:nvPr>
            <p:ph type="sldNum" sz="quarter" idx="4"/>
          </p:nvPr>
        </p:nvSpPr>
        <p:spPr bwMode="auto">
          <a:xfrm>
            <a:off x="6946900" y="6373813"/>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charset="0"/>
              </a:defRPr>
            </a:lvl1pPr>
          </a:lstStyle>
          <a:p>
            <a:pPr fontAlgn="base">
              <a:spcBef>
                <a:spcPct val="0"/>
              </a:spcBef>
              <a:spcAft>
                <a:spcPct val="0"/>
              </a:spcAft>
              <a:defRPr/>
            </a:pPr>
            <a:fld id="{FB5C1105-7C02-0A4A-BBB4-558A73CD3ACF}" type="slidenum">
              <a:rPr lang="en-US">
                <a:solidFill>
                  <a:srgbClr val="000000"/>
                </a:solidFill>
                <a:ea typeface="ＭＳ Ｐゴシック" charset="0"/>
                <a:cs typeface="ＭＳ Ｐゴシック" charset="0"/>
              </a:rPr>
              <a:pPr fontAlgn="base">
                <a:spcBef>
                  <a:spcPct val="0"/>
                </a:spcBef>
                <a:spcAft>
                  <a:spcPct val="0"/>
                </a:spcAft>
                <a:defRPr/>
              </a:pPr>
              <a:t>‹#›</a:t>
            </a:fld>
            <a:endParaRPr lang="en-US">
              <a:solidFill>
                <a:srgbClr val="000000"/>
              </a:solidFill>
              <a:ea typeface="ＭＳ Ｐゴシック" charset="0"/>
              <a:cs typeface="ＭＳ Ｐゴシック" charset="0"/>
            </a:endParaRPr>
          </a:p>
        </p:txBody>
      </p:sp>
      <p:sp>
        <p:nvSpPr>
          <p:cNvPr id="1030" name="Line 1032"/>
          <p:cNvSpPr>
            <a:spLocks noChangeShapeType="1"/>
          </p:cNvSpPr>
          <p:nvPr/>
        </p:nvSpPr>
        <p:spPr bwMode="auto">
          <a:xfrm>
            <a:off x="228600" y="6446838"/>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sp>
        <p:nvSpPr>
          <p:cNvPr id="1031" name="Line 1033"/>
          <p:cNvSpPr>
            <a:spLocks noChangeShapeType="1"/>
          </p:cNvSpPr>
          <p:nvPr userDrawn="1"/>
        </p:nvSpPr>
        <p:spPr bwMode="auto">
          <a:xfrm>
            <a:off x="228600" y="914400"/>
            <a:ext cx="8610600" cy="0"/>
          </a:xfrm>
          <a:prstGeom prst="line">
            <a:avLst/>
          </a:prstGeom>
          <a:noFill/>
          <a:ln w="19050">
            <a:solidFill>
              <a:schemeClr val="accent1"/>
            </a:solidFill>
            <a:round/>
            <a:headEnd/>
            <a:tailEnd/>
          </a:ln>
          <a:extLst>
            <a:ext uri="{909E8E84-426E-40dd-AFC4-6F175D3DCCD1}">
              <a14:hiddenFill xmlns="" xmlns:a14="http://schemas.microsoft.com/office/drawing/2010/main">
                <a:noFill/>
              </a14:hiddenFill>
            </a:ext>
          </a:extLst>
        </p:spPr>
        <p:txBody>
          <a:bodyPr/>
          <a:lstStyle/>
          <a:p>
            <a:pPr fontAlgn="base">
              <a:spcBef>
                <a:spcPct val="0"/>
              </a:spcBef>
              <a:spcAft>
                <a:spcPct val="0"/>
              </a:spcAft>
            </a:pPr>
            <a:endParaRPr lang="en-US">
              <a:solidFill>
                <a:srgbClr val="000000"/>
              </a:solidFill>
              <a:latin typeface="Arial" charset="0"/>
              <a:ea typeface="ＭＳ Ｐゴシック" charset="0"/>
              <a:cs typeface="ＭＳ Ｐゴシック" charset="0"/>
            </a:endParaRPr>
          </a:p>
        </p:txBody>
      </p:sp>
      <p:pic>
        <p:nvPicPr>
          <p:cNvPr id="1032" name="Picture 7" descr="safari.png"/>
          <p:cNvPicPr>
            <a:picLocks noChangeAspect="1"/>
          </p:cNvPicPr>
          <p:nvPr userDrawn="1"/>
        </p:nvPicPr>
        <p:blipFill>
          <a:blip r:embed="rId14" cstate="screen">
            <a:extLst>
              <a:ext uri="{28A0092B-C50C-407E-A947-70E740481C1C}">
                <a14:useLocalDpi xmlns:a14="http://schemas.microsoft.com/office/drawing/2010/main"/>
              </a:ext>
            </a:extLst>
          </a:blip>
          <a:srcRect/>
          <a:stretch>
            <a:fillRect/>
          </a:stretch>
        </p:blipFill>
        <p:spPr bwMode="auto">
          <a:xfrm>
            <a:off x="180975" y="6602413"/>
            <a:ext cx="847725" cy="2460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88697589"/>
      </p:ext>
    </p:extLst>
  </p:cSld>
  <p:clrMap bg1="lt1" tx1="dk1" bg2="lt2" tx2="dk2" accent1="accent1" accent2="accent2" accent3="accent3" accent4="accent4" accent5="accent5" accent6="accent6" hlink="hlink" folHlink="folHlink"/>
  <p:sldLayoutIdLst>
    <p:sldLayoutId id="2147488534" r:id="rId1"/>
    <p:sldLayoutId id="2147488535" r:id="rId2"/>
    <p:sldLayoutId id="2147488536" r:id="rId3"/>
    <p:sldLayoutId id="2147488537" r:id="rId4"/>
    <p:sldLayoutId id="2147488538" r:id="rId5"/>
    <p:sldLayoutId id="2147488539" r:id="rId6"/>
    <p:sldLayoutId id="2147488540" r:id="rId7"/>
    <p:sldLayoutId id="2147488541" r:id="rId8"/>
    <p:sldLayoutId id="2147488542" r:id="rId9"/>
    <p:sldLayoutId id="2147488543" r:id="rId10"/>
    <p:sldLayoutId id="2147488544" r:id="rId11"/>
    <p:sldLayoutId id="2147488545" r:id="rId12"/>
  </p:sldLayoutIdLst>
  <p:transition/>
  <p:hf hdr="0" ftr="0" dt="0"/>
  <p:txStyles>
    <p:titleStyle>
      <a:lvl1pPr algn="l" rtl="0" eaLnBrk="0" fontAlgn="base" hangingPunct="0">
        <a:spcBef>
          <a:spcPct val="0"/>
        </a:spcBef>
        <a:spcAft>
          <a:spcPct val="0"/>
        </a:spcAft>
        <a:defRPr sz="4000">
          <a:solidFill>
            <a:schemeClr val="tx2"/>
          </a:solidFill>
          <a:latin typeface="+mj-lt"/>
          <a:ea typeface="ＭＳ Ｐゴシック" pitchFamily="-106" charset="-128"/>
          <a:cs typeface="ＭＳ Ｐゴシック" pitchFamily="-106" charset="-128"/>
        </a:defRPr>
      </a:lvl1pPr>
      <a:lvl2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2pPr>
      <a:lvl3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3pPr>
      <a:lvl4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4pPr>
      <a:lvl5pPr algn="l" rtl="0" eaLnBrk="0" fontAlgn="base" hangingPunct="0">
        <a:spcBef>
          <a:spcPct val="0"/>
        </a:spcBef>
        <a:spcAft>
          <a:spcPct val="0"/>
        </a:spcAft>
        <a:defRPr sz="4000">
          <a:solidFill>
            <a:schemeClr val="tx2"/>
          </a:solidFill>
          <a:latin typeface="Garamond" pitchFamily="-106" charset="0"/>
          <a:ea typeface="ＭＳ Ｐゴシック" pitchFamily="-106" charset="-128"/>
          <a:cs typeface="ＭＳ Ｐゴシック" pitchFamily="-106" charset="-128"/>
        </a:defRPr>
      </a:lvl5pPr>
      <a:lvl6pPr marL="457200" algn="l" rtl="0" fontAlgn="base">
        <a:spcBef>
          <a:spcPct val="0"/>
        </a:spcBef>
        <a:spcAft>
          <a:spcPct val="0"/>
        </a:spcAft>
        <a:defRPr sz="4000">
          <a:solidFill>
            <a:schemeClr val="tx2"/>
          </a:solidFill>
          <a:latin typeface="Garamond" pitchFamily="-106" charset="0"/>
        </a:defRPr>
      </a:lvl6pPr>
      <a:lvl7pPr marL="914400" algn="l" rtl="0" fontAlgn="base">
        <a:spcBef>
          <a:spcPct val="0"/>
        </a:spcBef>
        <a:spcAft>
          <a:spcPct val="0"/>
        </a:spcAft>
        <a:defRPr sz="4000">
          <a:solidFill>
            <a:schemeClr val="tx2"/>
          </a:solidFill>
          <a:latin typeface="Garamond" pitchFamily="-106" charset="0"/>
        </a:defRPr>
      </a:lvl7pPr>
      <a:lvl8pPr marL="1371600" algn="l" rtl="0" fontAlgn="base">
        <a:spcBef>
          <a:spcPct val="0"/>
        </a:spcBef>
        <a:spcAft>
          <a:spcPct val="0"/>
        </a:spcAft>
        <a:defRPr sz="4000">
          <a:solidFill>
            <a:schemeClr val="tx2"/>
          </a:solidFill>
          <a:latin typeface="Garamond" pitchFamily="-106" charset="0"/>
        </a:defRPr>
      </a:lvl8pPr>
      <a:lvl9pPr marL="1828800" algn="l" rtl="0" fontAlgn="base">
        <a:spcBef>
          <a:spcPct val="0"/>
        </a:spcBef>
        <a:spcAft>
          <a:spcPct val="0"/>
        </a:spcAft>
        <a:defRPr sz="4000">
          <a:solidFill>
            <a:schemeClr val="tx2"/>
          </a:solidFill>
          <a:latin typeface="Garamond" pitchFamily="-106" charset="0"/>
        </a:defRPr>
      </a:lvl9pPr>
    </p:titleStyle>
    <p:bodyStyle>
      <a:lvl1pPr marL="342900" indent="-342900" algn="l" rtl="0" eaLnBrk="0" fontAlgn="base" hangingPunct="0">
        <a:spcBef>
          <a:spcPct val="20000"/>
        </a:spcBef>
        <a:spcAft>
          <a:spcPct val="0"/>
        </a:spcAft>
        <a:buClr>
          <a:schemeClr val="accent1"/>
        </a:buClr>
        <a:buSzPct val="65000"/>
        <a:buFont typeface="Wingdings" charset="0"/>
        <a:buChar char="n"/>
        <a:defRPr sz="2400">
          <a:solidFill>
            <a:schemeClr val="tx1"/>
          </a:solidFill>
          <a:latin typeface="+mn-lt"/>
          <a:ea typeface="ＭＳ Ｐゴシック" pitchFamily="-106" charset="-128"/>
          <a:cs typeface="ＭＳ Ｐゴシック" pitchFamily="-106" charset="-128"/>
        </a:defRPr>
      </a:lvl1pPr>
      <a:lvl2pPr marL="669925" indent="-325438" algn="l" rtl="0" eaLnBrk="0" fontAlgn="base" hangingPunct="0">
        <a:spcBef>
          <a:spcPct val="20000"/>
        </a:spcBef>
        <a:spcAft>
          <a:spcPct val="0"/>
        </a:spcAft>
        <a:buClr>
          <a:schemeClr val="accent2"/>
        </a:buClr>
        <a:buSzPct val="60000"/>
        <a:buFont typeface="Wingdings" charset="0"/>
        <a:buChar char="q"/>
        <a:defRPr sz="2200">
          <a:solidFill>
            <a:schemeClr val="tx1"/>
          </a:solidFill>
          <a:latin typeface="+mn-lt"/>
          <a:ea typeface="ＭＳ Ｐゴシック" pitchFamily="-106" charset="-128"/>
        </a:defRPr>
      </a:lvl2pPr>
      <a:lvl3pPr marL="1022350" indent="-350838" algn="l" rtl="0" eaLnBrk="0" fontAlgn="base" hangingPunct="0">
        <a:spcBef>
          <a:spcPct val="20000"/>
        </a:spcBef>
        <a:spcAft>
          <a:spcPct val="0"/>
        </a:spcAft>
        <a:buClr>
          <a:schemeClr val="accent1"/>
        </a:buClr>
        <a:buSzPct val="65000"/>
        <a:buFont typeface="Wingdings" charset="0"/>
        <a:buChar char="n"/>
        <a:defRPr sz="2000">
          <a:solidFill>
            <a:schemeClr val="tx1"/>
          </a:solidFill>
          <a:latin typeface="+mn-lt"/>
          <a:ea typeface="ＭＳ Ｐゴシック" pitchFamily="-106" charset="-128"/>
        </a:defRPr>
      </a:lvl3pPr>
      <a:lvl4pPr marL="1339850" indent="-315913" algn="l" rtl="0" eaLnBrk="0" fontAlgn="base" hangingPunct="0">
        <a:spcBef>
          <a:spcPct val="20000"/>
        </a:spcBef>
        <a:spcAft>
          <a:spcPct val="0"/>
        </a:spcAft>
        <a:buClr>
          <a:schemeClr val="accent2"/>
        </a:buClr>
        <a:buSzPct val="70000"/>
        <a:buFont typeface="Wingdings" charset="0"/>
        <a:buChar char="q"/>
        <a:defRPr>
          <a:solidFill>
            <a:schemeClr val="tx1"/>
          </a:solidFill>
          <a:latin typeface="+mn-lt"/>
          <a:ea typeface="ＭＳ Ｐゴシック" pitchFamily="-106" charset="-128"/>
        </a:defRPr>
      </a:lvl4pPr>
      <a:lvl5pPr marL="1681163" indent="-339725" algn="l" rtl="0" eaLnBrk="0" fontAlgn="base" hangingPunct="0">
        <a:spcBef>
          <a:spcPct val="20000"/>
        </a:spcBef>
        <a:spcAft>
          <a:spcPct val="0"/>
        </a:spcAft>
        <a:buClr>
          <a:schemeClr val="accent1"/>
        </a:buClr>
        <a:buSzPct val="75000"/>
        <a:buFont typeface="Wingdings" charset="0"/>
        <a:buChar char="§"/>
        <a:defRPr sz="1600">
          <a:solidFill>
            <a:schemeClr val="tx1"/>
          </a:solidFill>
          <a:latin typeface="+mn-lt"/>
          <a:ea typeface="ＭＳ Ｐゴシック" pitchFamily="-106" charset="-128"/>
        </a:defRPr>
      </a:lvl5pPr>
      <a:lvl6pPr marL="21383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6pPr>
      <a:lvl7pPr marL="25955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7pPr>
      <a:lvl8pPr marL="30527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8pPr>
      <a:lvl9pPr marL="3509963" indent="-339725" algn="l" rtl="0" fontAlgn="base">
        <a:spcBef>
          <a:spcPct val="20000"/>
        </a:spcBef>
        <a:spcAft>
          <a:spcPct val="0"/>
        </a:spcAft>
        <a:buClr>
          <a:schemeClr val="accent1"/>
        </a:buClr>
        <a:buSzPct val="75000"/>
        <a:buFont typeface="Wingdings" pitchFamily="-106" charset="2"/>
        <a:buChar char="§"/>
        <a:defRPr sz="1600">
          <a:solidFill>
            <a:schemeClr val="tx1"/>
          </a:solidFill>
          <a:latin typeface="+mn-lt"/>
          <a:ea typeface="ＭＳ Ｐゴシック" pitchFamily="-106"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8263081"/>
      </p:ext>
    </p:extLst>
  </p:cSld>
  <p:clrMap bg1="lt1" tx1="dk1" bg2="lt2" tx2="dk2" accent1="accent1" accent2="accent2" accent3="accent3" accent4="accent4" accent5="accent5" accent6="accent6" hlink="hlink" folHlink="folHlink"/>
  <p:sldLayoutIdLst>
    <p:sldLayoutId id="2147488547" r:id="rId1"/>
    <p:sldLayoutId id="214748854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367926"/>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363164"/>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500854"/>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572862"/>
            <a:ext cx="1080120" cy="312522"/>
          </a:xfrm>
          <a:prstGeom prst="rect">
            <a:avLst/>
          </a:prstGeom>
        </p:spPr>
      </p:pic>
    </p:spTree>
    <p:extLst>
      <p:ext uri="{BB962C8B-B14F-4D97-AF65-F5344CB8AC3E}">
        <p14:creationId xmlns:p14="http://schemas.microsoft.com/office/powerpoint/2010/main" val="2713119152"/>
      </p:ext>
    </p:extLst>
  </p:cSld>
  <p:clrMap bg1="lt1" tx1="dk1" bg2="lt2" tx2="dk2" accent1="accent1" accent2="accent2" accent3="accent3" accent4="accent4" accent5="accent5" accent6="accent6" hlink="hlink" folHlink="folHlink"/>
  <p:sldLayoutIdLst>
    <p:sldLayoutId id="2147488550" r:id="rId1"/>
    <p:sldLayoutId id="2147488551" r:id="rId2"/>
    <p:sldLayoutId id="2147488552" r:id="rId3"/>
    <p:sldLayoutId id="2147488553" r:id="rId4"/>
    <p:sldLayoutId id="2147488554" r:id="rId5"/>
    <p:sldLayoutId id="2147488555" r:id="rId6"/>
    <p:sldLayoutId id="2147488556" r:id="rId7"/>
    <p:sldLayoutId id="2147488557" r:id="rId8"/>
    <p:sldLayoutId id="2147488558" r:id="rId9"/>
    <p:sldLayoutId id="2147488559" r:id="rId10"/>
    <p:sldLayoutId id="2147488560" r:id="rId11"/>
  </p:sldLayoutIdLst>
  <p:transition/>
  <p:hf sldNum="0"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pPr/>
              <a:t>‹#›</a:t>
            </a:fld>
            <a:endParaRPr lang="en-US" altLang="en-US"/>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p>
        </p:txBody>
      </p:sp>
      <p:pic>
        <p:nvPicPr>
          <p:cNvPr id="8" name="Picture 7" descr="safari.png"/>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541894589"/>
      </p:ext>
    </p:extLst>
  </p:cSld>
  <p:clrMap bg1="lt1" tx1="dk1" bg2="lt2" tx2="dk2" accent1="accent1" accent2="accent2" accent3="accent3" accent4="accent4" accent5="accent5" accent6="accent6" hlink="hlink" folHlink="folHlink"/>
  <p:sldLayoutIdLst>
    <p:sldLayoutId id="2147488613" r:id="rId1"/>
    <p:sldLayoutId id="2147488614" r:id="rId2"/>
    <p:sldLayoutId id="2147488615" r:id="rId3"/>
    <p:sldLayoutId id="2147488616" r:id="rId4"/>
    <p:sldLayoutId id="2147488617" r:id="rId5"/>
    <p:sldLayoutId id="2147488618" r:id="rId6"/>
    <p:sldLayoutId id="2147488619" r:id="rId7"/>
    <p:sldLayoutId id="2147488620" r:id="rId8"/>
    <p:sldLayoutId id="2147488621" r:id="rId9"/>
    <p:sldLayoutId id="2147488622" r:id="rId10"/>
    <p:sldLayoutId id="2147488623" r:id="rId11"/>
  </p:sldLayoutIdLst>
  <p:transition/>
  <p:hf sldNum="0"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31888125"/>
      </p:ext>
    </p:extLst>
  </p:cSld>
  <p:clrMap bg1="lt1" tx1="dk1" bg2="lt2" tx2="dk2" accent1="accent1" accent2="accent2" accent3="accent3" accent4="accent4" accent5="accent5" accent6="accent6" hlink="hlink" folHlink="folHlink"/>
  <p:sldLayoutIdLst>
    <p:sldLayoutId id="2147483849" r:id="rId1"/>
    <p:sldLayoutId id="2147483850" r:id="rId2"/>
    <p:sldLayoutId id="2147483851" r:id="rId3"/>
    <p:sldLayoutId id="2147483852" r:id="rId4"/>
    <p:sldLayoutId id="2147483853" r:id="rId5"/>
    <p:sldLayoutId id="2147483854" r:id="rId6"/>
    <p:sldLayoutId id="2147483855" r:id="rId7"/>
    <p:sldLayoutId id="2147483856" r:id="rId8"/>
    <p:sldLayoutId id="2147483857" r:id="rId9"/>
    <p:sldLayoutId id="2147483858" r:id="rId10"/>
    <p:sldLayoutId id="2147483859"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prstClr val="black"/>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prstClr val="black"/>
                </a:solidFill>
              </a:rPr>
              <a:pPr/>
              <a:t>‹#›</a:t>
            </a:fld>
            <a:endParaRPr lang="en-US" altLang="en-US">
              <a:solidFill>
                <a:prstClr val="black"/>
              </a:solidFill>
            </a:endParaRPr>
          </a:p>
        </p:txBody>
      </p:sp>
      <p:pic>
        <p:nvPicPr>
          <p:cNvPr id="6" name="Picture 5"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577287076"/>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Lst>
  <p:transition/>
  <p:hf hdr="0" ftr="0" dt="0"/>
  <p:txStyles>
    <p:titleStyle>
      <a:lvl1pPr algn="l" rtl="0" eaLnBrk="0" fontAlgn="base" hangingPunct="0">
        <a:spcBef>
          <a:spcPct val="0"/>
        </a:spcBef>
        <a:spcAft>
          <a:spcPct val="0"/>
        </a:spcAft>
        <a:defRPr sz="4000">
          <a:solidFill>
            <a:schemeClr val="tx1"/>
          </a:solidFill>
          <a:latin typeface="Times New Roman"/>
          <a:ea typeface="+mj-ea"/>
          <a:cs typeface="Times New Roman"/>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descr="header.png"/>
          <p:cNvPicPr>
            <a:picLocks noChangeAspect="1"/>
          </p:cNvPicPr>
          <p:nvPr userDrawn="1"/>
        </p:nvPicPr>
        <p:blipFill>
          <a:blip r:embed="rId15"/>
          <a:stretch>
            <a:fillRect/>
          </a:stretch>
        </p:blipFill>
        <p:spPr>
          <a:xfrm>
            <a:off x="4053359" y="264849"/>
            <a:ext cx="5102012" cy="542508"/>
          </a:xfrm>
          <a:prstGeom prst="rect">
            <a:avLst/>
          </a:prstGeom>
        </p:spPr>
      </p:pic>
      <p:sp>
        <p:nvSpPr>
          <p:cNvPr id="8" name="Title Placeholder 1"/>
          <p:cNvSpPr>
            <a:spLocks noGrp="1"/>
          </p:cNvSpPr>
          <p:nvPr>
            <p:ph type="title"/>
          </p:nvPr>
        </p:nvSpPr>
        <p:spPr>
          <a:xfrm>
            <a:off x="299306" y="274638"/>
            <a:ext cx="8387494" cy="532719"/>
          </a:xfrm>
          <a:prstGeom prst="rect">
            <a:avLst/>
          </a:prstGeom>
        </p:spPr>
        <p:txBody>
          <a:bodyPr vert="horz" lIns="91440" tIns="45720" rIns="91440" bIns="45720" rtlCol="0" anchor="ctr">
            <a:noAutofit/>
          </a:bodyPr>
          <a:lstStyle/>
          <a:p>
            <a:r>
              <a:rPr lang="en-US" dirty="0"/>
              <a:t>Click edit Master title style</a:t>
            </a:r>
          </a:p>
        </p:txBody>
      </p:sp>
      <p:pic>
        <p:nvPicPr>
          <p:cNvPr id="9" name="Picture 8" descr="footer.png"/>
          <p:cNvPicPr>
            <a:picLocks noChangeAspect="1"/>
          </p:cNvPicPr>
          <p:nvPr userDrawn="1"/>
        </p:nvPicPr>
        <p:blipFill>
          <a:blip r:embed="rId16"/>
          <a:stretch>
            <a:fillRect/>
          </a:stretch>
        </p:blipFill>
        <p:spPr>
          <a:xfrm>
            <a:off x="-27215" y="6267135"/>
            <a:ext cx="9189720" cy="611833"/>
          </a:xfrm>
          <a:prstGeom prst="rect">
            <a:avLst/>
          </a:prstGeom>
          <a:ln>
            <a:noFill/>
          </a:ln>
        </p:spPr>
      </p:pic>
      <p:pic>
        <p:nvPicPr>
          <p:cNvPr id="10" name="Picture 9" descr="ecelogorb.psd"/>
          <p:cNvPicPr>
            <a:picLocks noChangeAspect="1"/>
          </p:cNvPicPr>
          <p:nvPr userDrawn="1"/>
        </p:nvPicPr>
        <p:blipFill>
          <a:blip r:embed="rId17">
            <a:lum bright="-8000"/>
          </a:blip>
          <a:stretch>
            <a:fillRect/>
          </a:stretch>
        </p:blipFill>
        <p:spPr>
          <a:xfrm>
            <a:off x="193350" y="6294367"/>
            <a:ext cx="2563296" cy="512659"/>
          </a:xfrm>
          <a:prstGeom prst="rect">
            <a:avLst/>
          </a:prstGeom>
          <a:effectLst/>
        </p:spPr>
      </p:pic>
      <p:pic>
        <p:nvPicPr>
          <p:cNvPr id="11" name="Picture 10" descr="CMU_logo_horiz_black.eps"/>
          <p:cNvPicPr>
            <a:picLocks noChangeAspect="1"/>
          </p:cNvPicPr>
          <p:nvPr userDrawn="1"/>
        </p:nvPicPr>
        <p:blipFill>
          <a:blip r:embed="rId18"/>
          <a:stretch>
            <a:fillRect/>
          </a:stretch>
        </p:blipFill>
        <p:spPr>
          <a:xfrm>
            <a:off x="5263668" y="6393688"/>
            <a:ext cx="3714414" cy="337908"/>
          </a:xfrm>
          <a:prstGeom prst="rect">
            <a:avLst/>
          </a:prstGeom>
          <a:effectLst/>
        </p:spPr>
      </p:pic>
    </p:spTree>
    <p:extLst>
      <p:ext uri="{BB962C8B-B14F-4D97-AF65-F5344CB8AC3E}">
        <p14:creationId xmlns:p14="http://schemas.microsoft.com/office/powerpoint/2010/main" val="1092185447"/>
      </p:ext>
    </p:extLst>
  </p:cSld>
  <p:clrMap bg1="lt1" tx1="dk1" bg2="lt2" tx2="dk2" accent1="accent1" accent2="accent2" accent3="accent3" accent4="accent4" accent5="accent5" accent6="accent6" hlink="hlink" folHlink="folHlink"/>
  <p:sldLayoutIdLst>
    <p:sldLayoutId id="2147483910" r:id="rId1"/>
    <p:sldLayoutId id="2147483911" r:id="rId2"/>
    <p:sldLayoutId id="2147483912" r:id="rId3"/>
    <p:sldLayoutId id="2147483913" r:id="rId4"/>
    <p:sldLayoutId id="2147483914" r:id="rId5"/>
    <p:sldLayoutId id="2147483915" r:id="rId6"/>
    <p:sldLayoutId id="2147483916" r:id="rId7"/>
    <p:sldLayoutId id="2147483917" r:id="rId8"/>
    <p:sldLayoutId id="2147483918" r:id="rId9"/>
    <p:sldLayoutId id="2147483920" r:id="rId10"/>
    <p:sldLayoutId id="2147483921" r:id="rId11"/>
    <p:sldLayoutId id="2147483922" r:id="rId12"/>
    <p:sldLayoutId id="2147483923" r:id="rId13"/>
  </p:sldLayoutIdLst>
  <p:txStyles>
    <p:titleStyle>
      <a:lvl1pPr algn="l" defTabSz="457200" rtl="0" eaLnBrk="1" latinLnBrk="0" hangingPunct="1">
        <a:spcBef>
          <a:spcPct val="0"/>
        </a:spcBef>
        <a:buNone/>
        <a:defRPr sz="3600" kern="1200">
          <a:solidFill>
            <a:schemeClr val="tx1"/>
          </a:solidFill>
          <a:latin typeface="Arial"/>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75632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title style</a:t>
            </a:r>
          </a:p>
        </p:txBody>
      </p:sp>
      <p:sp>
        <p:nvSpPr>
          <p:cNvPr id="5123" name="Rectangle 1027"/>
          <p:cNvSpPr>
            <a:spLocks noGrp="1" noChangeArrowheads="1"/>
          </p:cNvSpPr>
          <p:nvPr>
            <p:ph type="body" idx="1"/>
          </p:nvPr>
        </p:nvSpPr>
        <p:spPr bwMode="auto">
          <a:xfrm>
            <a:off x="228600" y="908720"/>
            <a:ext cx="8610600" cy="533968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248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453336"/>
            <a:ext cx="1080120" cy="312522"/>
          </a:xfrm>
          <a:prstGeom prst="rect">
            <a:avLst/>
          </a:prstGeom>
        </p:spPr>
      </p:pic>
    </p:spTree>
    <p:extLst>
      <p:ext uri="{BB962C8B-B14F-4D97-AF65-F5344CB8AC3E}">
        <p14:creationId xmlns:p14="http://schemas.microsoft.com/office/powerpoint/2010/main" val="1844848149"/>
      </p:ext>
    </p:extLst>
  </p:cSld>
  <p:clrMap bg1="lt1" tx1="dk1" bg2="lt2" tx2="dk2" accent1="accent1" accent2="accent2" accent3="accent3" accent4="accent4" accent5="accent5" accent6="accent6" hlink="hlink" folHlink="folHlink"/>
  <p:sldLayoutIdLst>
    <p:sldLayoutId id="2147483937" r:id="rId1"/>
    <p:sldLayoutId id="2147483938" r:id="rId2"/>
    <p:sldLayoutId id="2147483939" r:id="rId3"/>
    <p:sldLayoutId id="2147483940" r:id="rId4"/>
    <p:sldLayoutId id="2147483941" r:id="rId5"/>
    <p:sldLayoutId id="2147483942" r:id="rId6"/>
    <p:sldLayoutId id="2147483943" r:id="rId7"/>
    <p:sldLayoutId id="2147483944" r:id="rId8"/>
    <p:sldLayoutId id="2147483945" r:id="rId9"/>
    <p:sldLayoutId id="2147483946" r:id="rId10"/>
    <p:sldLayoutId id="2147483947"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122" name="Rectangle 1026"/>
          <p:cNvSpPr>
            <a:spLocks noGrp="1" noChangeArrowheads="1"/>
          </p:cNvSpPr>
          <p:nvPr>
            <p:ph type="title"/>
          </p:nvPr>
        </p:nvSpPr>
        <p:spPr bwMode="auto">
          <a:xfrm>
            <a:off x="228600" y="152400"/>
            <a:ext cx="8610600" cy="106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title style</a:t>
            </a:r>
          </a:p>
        </p:txBody>
      </p:sp>
      <p:sp>
        <p:nvSpPr>
          <p:cNvPr id="5123" name="Rectangle 1027"/>
          <p:cNvSpPr>
            <a:spLocks noGrp="1" noChangeArrowheads="1"/>
          </p:cNvSpPr>
          <p:nvPr>
            <p:ph type="body" idx="1"/>
          </p:nvPr>
        </p:nvSpPr>
        <p:spPr bwMode="auto">
          <a:xfrm>
            <a:off x="228600" y="1371600"/>
            <a:ext cx="8610600" cy="4876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0357" name="Rectangle 1029"/>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200">
                <a:latin typeface="Garamond" pitchFamily="18" charset="0"/>
              </a:defRPr>
            </a:lvl1pPr>
          </a:lstStyle>
          <a:p>
            <a:endParaRPr lang="en-US" altLang="en-US">
              <a:solidFill>
                <a:srgbClr val="000000"/>
              </a:solidFill>
            </a:endParaRPr>
          </a:p>
        </p:txBody>
      </p:sp>
      <p:sp>
        <p:nvSpPr>
          <p:cNvPr id="100358" name="Rectangle 1030"/>
          <p:cNvSpPr>
            <a:spLocks noGrp="1" noChangeArrowheads="1"/>
          </p:cNvSpPr>
          <p:nvPr>
            <p:ph type="sldNum" sz="quarter" idx="4"/>
          </p:nvPr>
        </p:nvSpPr>
        <p:spPr bwMode="auto">
          <a:xfrm>
            <a:off x="6553200" y="6243638"/>
            <a:ext cx="2133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600">
                <a:latin typeface="Garamond" pitchFamily="18" charset="0"/>
              </a:defRPr>
            </a:lvl1pPr>
          </a:lstStyle>
          <a:p>
            <a:fld id="{6F400BD0-49BF-48FC-8114-37C1D4F5AB3D}" type="slidenum">
              <a:rPr lang="en-US" altLang="en-US">
                <a:solidFill>
                  <a:srgbClr val="000000"/>
                </a:solidFill>
              </a:rPr>
              <a:pPr/>
              <a:t>‹#›</a:t>
            </a:fld>
            <a:endParaRPr lang="en-US" altLang="en-US">
              <a:solidFill>
                <a:srgbClr val="000000"/>
              </a:solidFill>
            </a:endParaRPr>
          </a:p>
        </p:txBody>
      </p:sp>
      <p:sp>
        <p:nvSpPr>
          <p:cNvPr id="100360" name="Line 1032"/>
          <p:cNvSpPr>
            <a:spLocks noChangeShapeType="1"/>
          </p:cNvSpPr>
          <p:nvPr/>
        </p:nvSpPr>
        <p:spPr bwMode="auto">
          <a:xfrm>
            <a:off x="228600" y="6381328"/>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sp>
        <p:nvSpPr>
          <p:cNvPr id="100361" name="Line 1033"/>
          <p:cNvSpPr>
            <a:spLocks noChangeShapeType="1"/>
          </p:cNvSpPr>
          <p:nvPr/>
        </p:nvSpPr>
        <p:spPr bwMode="auto">
          <a:xfrm>
            <a:off x="228600" y="914400"/>
            <a:ext cx="8610600" cy="0"/>
          </a:xfrm>
          <a:prstGeom prst="line">
            <a:avLst/>
          </a:prstGeom>
          <a:noFill/>
          <a:ln w="19050">
            <a:solidFill>
              <a:schemeClr val="accent1"/>
            </a:solidFill>
            <a:round/>
            <a:headEnd/>
            <a:tailEnd/>
          </a:ln>
          <a:effectLst/>
        </p:spPr>
        <p:txBody>
          <a:bodyPr/>
          <a:lstStyle/>
          <a:p>
            <a:pPr>
              <a:defRPr/>
            </a:pPr>
            <a:endParaRPr lang="en-US">
              <a:solidFill>
                <a:srgbClr val="000000"/>
              </a:solidFill>
              <a:latin typeface="Tahoma"/>
            </a:endParaRPr>
          </a:p>
        </p:txBody>
      </p:sp>
      <p:pic>
        <p:nvPicPr>
          <p:cNvPr id="8" name="Picture 7" descr="safari.png"/>
          <p:cNvPicPr>
            <a:picLocks noChangeAspect="1"/>
          </p:cNvPicPr>
          <p:nvPr userDrawn="1"/>
        </p:nvPicPr>
        <p:blipFill>
          <a:blip r:embed="rId13" cstate="print"/>
          <a:stretch>
            <a:fillRect/>
          </a:stretch>
        </p:blipFill>
        <p:spPr>
          <a:xfrm>
            <a:off x="179512" y="6500854"/>
            <a:ext cx="1080120" cy="312522"/>
          </a:xfrm>
          <a:prstGeom prst="rect">
            <a:avLst/>
          </a:prstGeom>
        </p:spPr>
      </p:pic>
    </p:spTree>
    <p:extLst>
      <p:ext uri="{BB962C8B-B14F-4D97-AF65-F5344CB8AC3E}">
        <p14:creationId xmlns:p14="http://schemas.microsoft.com/office/powerpoint/2010/main" val="4278721475"/>
      </p:ext>
    </p:extLst>
  </p:cSld>
  <p:clrMap bg1="lt1" tx1="dk1" bg2="lt2" tx2="dk2" accent1="accent1" accent2="accent2" accent3="accent3" accent4="accent4" accent5="accent5" accent6="accent6" hlink="hlink" folHlink="folHlink"/>
  <p:sldLayoutIdLst>
    <p:sldLayoutId id="2147484088" r:id="rId1"/>
    <p:sldLayoutId id="2147484089" r:id="rId2"/>
    <p:sldLayoutId id="2147484090" r:id="rId3"/>
    <p:sldLayoutId id="2147484091" r:id="rId4"/>
    <p:sldLayoutId id="2147484092" r:id="rId5"/>
    <p:sldLayoutId id="2147484093" r:id="rId6"/>
    <p:sldLayoutId id="2147484094" r:id="rId7"/>
    <p:sldLayoutId id="2147484095" r:id="rId8"/>
    <p:sldLayoutId id="2147484096" r:id="rId9"/>
    <p:sldLayoutId id="2147484097" r:id="rId10"/>
    <p:sldLayoutId id="2147484098" r:id="rId11"/>
  </p:sldLayoutIdLst>
  <p:transition/>
  <p:hf hdr="0" ftr="0" dt="0"/>
  <p:txStyles>
    <p:titleStyle>
      <a:lvl1pPr algn="l" rtl="0" eaLnBrk="0" fontAlgn="base" hangingPunct="0">
        <a:spcBef>
          <a:spcPct val="0"/>
        </a:spcBef>
        <a:spcAft>
          <a:spcPct val="0"/>
        </a:spcAft>
        <a:defRPr sz="4000">
          <a:solidFill>
            <a:schemeClr val="tx2"/>
          </a:solidFill>
          <a:latin typeface="+mj-lt"/>
          <a:ea typeface="+mj-ea"/>
          <a:cs typeface="+mj-cs"/>
        </a:defRPr>
      </a:lvl1pPr>
      <a:lvl2pPr algn="l" rtl="0" eaLnBrk="0" fontAlgn="base" hangingPunct="0">
        <a:spcBef>
          <a:spcPct val="0"/>
        </a:spcBef>
        <a:spcAft>
          <a:spcPct val="0"/>
        </a:spcAft>
        <a:defRPr sz="4000">
          <a:solidFill>
            <a:schemeClr val="tx2"/>
          </a:solidFill>
          <a:latin typeface="Garamond" pitchFamily="18" charset="0"/>
        </a:defRPr>
      </a:lvl2pPr>
      <a:lvl3pPr algn="l" rtl="0" eaLnBrk="0" fontAlgn="base" hangingPunct="0">
        <a:spcBef>
          <a:spcPct val="0"/>
        </a:spcBef>
        <a:spcAft>
          <a:spcPct val="0"/>
        </a:spcAft>
        <a:defRPr sz="4000">
          <a:solidFill>
            <a:schemeClr val="tx2"/>
          </a:solidFill>
          <a:latin typeface="Garamond" pitchFamily="18" charset="0"/>
        </a:defRPr>
      </a:lvl3pPr>
      <a:lvl4pPr algn="l" rtl="0" eaLnBrk="0" fontAlgn="base" hangingPunct="0">
        <a:spcBef>
          <a:spcPct val="0"/>
        </a:spcBef>
        <a:spcAft>
          <a:spcPct val="0"/>
        </a:spcAft>
        <a:defRPr sz="4000">
          <a:solidFill>
            <a:schemeClr val="tx2"/>
          </a:solidFill>
          <a:latin typeface="Garamond" pitchFamily="18" charset="0"/>
        </a:defRPr>
      </a:lvl4pPr>
      <a:lvl5pPr algn="l" rtl="0" eaLnBrk="0" fontAlgn="base" hangingPunct="0">
        <a:spcBef>
          <a:spcPct val="0"/>
        </a:spcBef>
        <a:spcAft>
          <a:spcPct val="0"/>
        </a:spcAft>
        <a:defRPr sz="4000">
          <a:solidFill>
            <a:schemeClr val="tx2"/>
          </a:solidFill>
          <a:latin typeface="Garamond" pitchFamily="18" charset="0"/>
        </a:defRPr>
      </a:lvl5pPr>
      <a:lvl6pPr marL="457200" algn="l" rtl="0" fontAlgn="base">
        <a:spcBef>
          <a:spcPct val="0"/>
        </a:spcBef>
        <a:spcAft>
          <a:spcPct val="0"/>
        </a:spcAft>
        <a:defRPr sz="4000">
          <a:solidFill>
            <a:schemeClr val="tx2"/>
          </a:solidFill>
          <a:latin typeface="Garamond" pitchFamily="18" charset="0"/>
        </a:defRPr>
      </a:lvl6pPr>
      <a:lvl7pPr marL="914400" algn="l" rtl="0" fontAlgn="base">
        <a:spcBef>
          <a:spcPct val="0"/>
        </a:spcBef>
        <a:spcAft>
          <a:spcPct val="0"/>
        </a:spcAft>
        <a:defRPr sz="4000">
          <a:solidFill>
            <a:schemeClr val="tx2"/>
          </a:solidFill>
          <a:latin typeface="Garamond" pitchFamily="18" charset="0"/>
        </a:defRPr>
      </a:lvl7pPr>
      <a:lvl8pPr marL="1371600" algn="l" rtl="0" fontAlgn="base">
        <a:spcBef>
          <a:spcPct val="0"/>
        </a:spcBef>
        <a:spcAft>
          <a:spcPct val="0"/>
        </a:spcAft>
        <a:defRPr sz="4000">
          <a:solidFill>
            <a:schemeClr val="tx2"/>
          </a:solidFill>
          <a:latin typeface="Garamond" pitchFamily="18" charset="0"/>
        </a:defRPr>
      </a:lvl8pPr>
      <a:lvl9pPr marL="1828800" algn="l" rtl="0" fontAlgn="base">
        <a:spcBef>
          <a:spcPct val="0"/>
        </a:spcBef>
        <a:spcAft>
          <a:spcPct val="0"/>
        </a:spcAft>
        <a:defRPr sz="4000">
          <a:solidFill>
            <a:schemeClr val="tx2"/>
          </a:solidFill>
          <a:latin typeface="Garamond" pitchFamily="18" charset="0"/>
        </a:defRPr>
      </a:lvl9pPr>
    </p:titleStyle>
    <p:bodyStyle>
      <a:lvl1pPr marL="342900" indent="-342900" algn="l" rtl="0" eaLnBrk="0" fontAlgn="base" hangingPunct="0">
        <a:spcBef>
          <a:spcPct val="20000"/>
        </a:spcBef>
        <a:spcAft>
          <a:spcPct val="0"/>
        </a:spcAft>
        <a:buClr>
          <a:schemeClr val="accent1"/>
        </a:buClr>
        <a:buSzPct val="65000"/>
        <a:buFont typeface="Wingdings" pitchFamily="2" charset="2"/>
        <a:buChar char="n"/>
        <a:defRPr sz="2400">
          <a:solidFill>
            <a:schemeClr val="tx1"/>
          </a:solidFill>
          <a:latin typeface="+mn-lt"/>
          <a:ea typeface="+mn-ea"/>
          <a:cs typeface="+mn-cs"/>
        </a:defRPr>
      </a:lvl1pPr>
      <a:lvl2pPr marL="669925" indent="-325438" algn="l" rtl="0" eaLnBrk="0" fontAlgn="base" hangingPunct="0">
        <a:spcBef>
          <a:spcPct val="20000"/>
        </a:spcBef>
        <a:spcAft>
          <a:spcPct val="0"/>
        </a:spcAft>
        <a:buClr>
          <a:schemeClr val="accent2"/>
        </a:buClr>
        <a:buSzPct val="60000"/>
        <a:buFont typeface="Wingdings" pitchFamily="2" charset="2"/>
        <a:buChar char="q"/>
        <a:defRPr sz="2200">
          <a:solidFill>
            <a:schemeClr val="tx1"/>
          </a:solidFill>
          <a:latin typeface="+mn-lt"/>
        </a:defRPr>
      </a:lvl2pPr>
      <a:lvl3pPr marL="1022350" indent="-350838" algn="l" rtl="0" eaLnBrk="0" fontAlgn="base" hangingPunct="0">
        <a:spcBef>
          <a:spcPct val="20000"/>
        </a:spcBef>
        <a:spcAft>
          <a:spcPct val="0"/>
        </a:spcAft>
        <a:buClr>
          <a:schemeClr val="accent1"/>
        </a:buClr>
        <a:buSzPct val="65000"/>
        <a:buFont typeface="Wingdings" pitchFamily="2" charset="2"/>
        <a:buChar char="n"/>
        <a:defRPr sz="2000">
          <a:solidFill>
            <a:schemeClr val="tx1"/>
          </a:solidFill>
          <a:latin typeface="+mn-lt"/>
        </a:defRPr>
      </a:lvl3pPr>
      <a:lvl4pPr marL="1339850" indent="-315913" algn="l" rtl="0" eaLnBrk="0" fontAlgn="base" hangingPunct="0">
        <a:spcBef>
          <a:spcPct val="20000"/>
        </a:spcBef>
        <a:spcAft>
          <a:spcPct val="0"/>
        </a:spcAft>
        <a:buClr>
          <a:schemeClr val="accent2"/>
        </a:buClr>
        <a:buSzPct val="70000"/>
        <a:buFont typeface="Wingdings" pitchFamily="2" charset="2"/>
        <a:buChar char="q"/>
        <a:defRPr>
          <a:solidFill>
            <a:schemeClr val="tx1"/>
          </a:solidFill>
          <a:latin typeface="+mn-lt"/>
        </a:defRPr>
      </a:lvl4pPr>
      <a:lvl5pPr marL="1681163" indent="-339725" algn="l" rtl="0" eaLnBrk="0" fontAlgn="base" hangingPunct="0">
        <a:spcBef>
          <a:spcPct val="20000"/>
        </a:spcBef>
        <a:spcAft>
          <a:spcPct val="0"/>
        </a:spcAft>
        <a:buClr>
          <a:schemeClr val="accent1"/>
        </a:buClr>
        <a:buSzPct val="75000"/>
        <a:buFont typeface="Wingdings" pitchFamily="2" charset="2"/>
        <a:buChar char="§"/>
        <a:defRPr sz="1600">
          <a:solidFill>
            <a:schemeClr val="tx1"/>
          </a:solidFill>
          <a:latin typeface="+mn-lt"/>
        </a:defRPr>
      </a:lvl5pPr>
      <a:lvl6pPr marL="21383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6pPr>
      <a:lvl7pPr marL="25955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7pPr>
      <a:lvl8pPr marL="30527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8pPr>
      <a:lvl9pPr marL="3509963" indent="-339725" algn="l" rtl="0" fontAlgn="base">
        <a:spcBef>
          <a:spcPct val="20000"/>
        </a:spcBef>
        <a:spcAft>
          <a:spcPct val="0"/>
        </a:spcAft>
        <a:buClr>
          <a:schemeClr val="accent1"/>
        </a:buClr>
        <a:buSzPct val="75000"/>
        <a:buFont typeface="Wingdings" pitchFamily="2" charset="2"/>
        <a:buChar char="§"/>
        <a:defRPr sz="1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3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62.xml"/></Relationships>
</file>

<file path=ppt/slides/_rels/slide11.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0.xml"/><Relationship Id="rId1" Type="http://schemas.openxmlformats.org/officeDocument/2006/relationships/slideLayout" Target="../slideLayouts/slideLayout462.xml"/><Relationship Id="rId4" Type="http://schemas.openxmlformats.org/officeDocument/2006/relationships/image" Target="../media/image15.emf"/></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1.xml"/><Relationship Id="rId1" Type="http://schemas.openxmlformats.org/officeDocument/2006/relationships/slideLayout" Target="../slideLayouts/slideLayout462.xml"/><Relationship Id="rId4" Type="http://schemas.openxmlformats.org/officeDocument/2006/relationships/image" Target="../media/image1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62.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3.xml"/><Relationship Id="rId1" Type="http://schemas.openxmlformats.org/officeDocument/2006/relationships/slideLayout" Target="../slideLayouts/slideLayout46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6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46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462.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7.xml"/><Relationship Id="rId1" Type="http://schemas.openxmlformats.org/officeDocument/2006/relationships/slideLayout" Target="../slideLayouts/slideLayout462.xml"/></Relationships>
</file>

<file path=ppt/slides/_rels/slide19.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8.xml"/><Relationship Id="rId1" Type="http://schemas.openxmlformats.org/officeDocument/2006/relationships/slideLayout" Target="../slideLayouts/slideLayout46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5.xml"/></Relationships>
</file>

<file path=ppt/slides/_rels/slide20.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9.xml"/><Relationship Id="rId1" Type="http://schemas.openxmlformats.org/officeDocument/2006/relationships/slideLayout" Target="../slideLayouts/slideLayout462.xml"/></Relationships>
</file>

<file path=ppt/slides/_rels/slide21.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20.xml"/><Relationship Id="rId1" Type="http://schemas.openxmlformats.org/officeDocument/2006/relationships/slideLayout" Target="../slideLayouts/slideLayout462.x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21.xml"/><Relationship Id="rId1" Type="http://schemas.openxmlformats.org/officeDocument/2006/relationships/slideLayout" Target="../slideLayouts/slideLayout462.xml"/></Relationships>
</file>

<file path=ppt/slides/_rels/slide23.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2.xml"/><Relationship Id="rId1" Type="http://schemas.openxmlformats.org/officeDocument/2006/relationships/slideLayout" Target="../slideLayouts/slideLayout462.xml"/></Relationships>
</file>

<file path=ppt/slides/_rels/slide2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3.xml"/><Relationship Id="rId1" Type="http://schemas.openxmlformats.org/officeDocument/2006/relationships/slideLayout" Target="../slideLayouts/slideLayout462.xml"/></Relationships>
</file>

<file path=ppt/slides/_rels/slide2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4.xml"/><Relationship Id="rId1" Type="http://schemas.openxmlformats.org/officeDocument/2006/relationships/slideLayout" Target="../slideLayouts/slideLayout462.xml"/></Relationships>
</file>

<file path=ppt/slides/_rels/slide2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25.xml"/><Relationship Id="rId1" Type="http://schemas.openxmlformats.org/officeDocument/2006/relationships/slideLayout" Target="../slideLayouts/slideLayout46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62.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CMU-SAFARI/ramulator" TargetMode="External"/><Relationship Id="rId2" Type="http://schemas.openxmlformats.org/officeDocument/2006/relationships/notesSlide" Target="../notesSlides/notesSlide27.xml"/><Relationship Id="rId1" Type="http://schemas.openxmlformats.org/officeDocument/2006/relationships/slideLayout" Target="../slideLayouts/slideLayout46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62.xml"/></Relationships>
</file>

<file path=ppt/slides/_rels/slide3.xml.rels><?xml version="1.0" encoding="UTF-8" standalone="yes"?>
<Relationships xmlns="http://schemas.openxmlformats.org/package/2006/relationships"><Relationship Id="rId8" Type="http://schemas.openxmlformats.org/officeDocument/2006/relationships/hyperlink" Target="https://youtu.be/Lqxc4_ToMUw" TargetMode="External"/><Relationship Id="rId3" Type="http://schemas.openxmlformats.org/officeDocument/2006/relationships/hyperlink" Target="http://iscaconf.org/isca2020/" TargetMode="External"/><Relationship Id="rId7" Type="http://schemas.openxmlformats.org/officeDocument/2006/relationships/hyperlink" Target="https://people.inf.ethz.ch/omutlu/pub/Revisiting-RowHammer_isca20-lightning-talk.pdf" TargetMode="External"/><Relationship Id="rId2" Type="http://schemas.openxmlformats.org/officeDocument/2006/relationships/hyperlink" Target="https://people.inf.ethz.ch/omutlu/pub/Revisiting-RowHammer_isca20.pdf" TargetMode="External"/><Relationship Id="rId1" Type="http://schemas.openxmlformats.org/officeDocument/2006/relationships/slideLayout" Target="../slideLayouts/slideLayout450.xml"/><Relationship Id="rId6" Type="http://schemas.openxmlformats.org/officeDocument/2006/relationships/hyperlink" Target="https://people.inf.ethz.ch/omutlu/pub/Revisiting-RowHammer_isca20-lightning-talk.pptx" TargetMode="External"/><Relationship Id="rId5" Type="http://schemas.openxmlformats.org/officeDocument/2006/relationships/hyperlink" Target="https://people.inf.ethz.ch/omutlu/pub/Revisiting-RowHammer_isca20-talk.pdf" TargetMode="External"/><Relationship Id="rId10" Type="http://schemas.openxmlformats.org/officeDocument/2006/relationships/image" Target="../media/image7.png"/><Relationship Id="rId4" Type="http://schemas.openxmlformats.org/officeDocument/2006/relationships/hyperlink" Target="https://people.inf.ethz.ch/omutlu/pub/Revisiting-RowHammer_isca20-talk.pptx" TargetMode="External"/><Relationship Id="rId9" Type="http://schemas.openxmlformats.org/officeDocument/2006/relationships/hyperlink" Target="https://youtu.be/wDhqi3f1a3Q"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9.xml"/><Relationship Id="rId1" Type="http://schemas.openxmlformats.org/officeDocument/2006/relationships/slideLayout" Target="../slideLayouts/slideLayout46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31.xml.rels><?xml version="1.0" encoding="UTF-8" standalone="yes"?>
<Relationships xmlns="http://schemas.openxmlformats.org/package/2006/relationships"><Relationship Id="rId3" Type="http://schemas.openxmlformats.org/officeDocument/2006/relationships/image" Target="../media/image25.emf"/><Relationship Id="rId7" Type="http://schemas.openxmlformats.org/officeDocument/2006/relationships/image" Target="../media/image27.emf"/><Relationship Id="rId2" Type="http://schemas.openxmlformats.org/officeDocument/2006/relationships/notesSlide" Target="../notesSlides/notesSlide30.xml"/><Relationship Id="rId1" Type="http://schemas.openxmlformats.org/officeDocument/2006/relationships/slideLayout" Target="../slideLayouts/slideLayout462.xml"/><Relationship Id="rId6" Type="http://schemas.openxmlformats.org/officeDocument/2006/relationships/image" Target="../media/image28.emf"/><Relationship Id="rId5" Type="http://schemas.openxmlformats.org/officeDocument/2006/relationships/image" Target="../media/image29.emf"/><Relationship Id="rId4" Type="http://schemas.openxmlformats.org/officeDocument/2006/relationships/image" Target="../media/image26.emf"/></Relationships>
</file>

<file path=ppt/slides/_rels/slide32.xml.rels><?xml version="1.0" encoding="UTF-8" standalone="yes"?>
<Relationships xmlns="http://schemas.openxmlformats.org/package/2006/relationships"><Relationship Id="rId8" Type="http://schemas.openxmlformats.org/officeDocument/2006/relationships/image" Target="../media/image28.emf"/><Relationship Id="rId3" Type="http://schemas.openxmlformats.org/officeDocument/2006/relationships/image" Target="../media/image25.emf"/><Relationship Id="rId7" Type="http://schemas.openxmlformats.org/officeDocument/2006/relationships/image" Target="../media/image27.emf"/><Relationship Id="rId2" Type="http://schemas.openxmlformats.org/officeDocument/2006/relationships/notesSlide" Target="../notesSlides/notesSlide31.xml"/><Relationship Id="rId1" Type="http://schemas.openxmlformats.org/officeDocument/2006/relationships/slideLayout" Target="../slideLayouts/slideLayout462.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6.emf"/></Relationships>
</file>

<file path=ppt/slides/_rels/slide33.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2.xml"/><Relationship Id="rId1" Type="http://schemas.openxmlformats.org/officeDocument/2006/relationships/slideLayout" Target="../slideLayouts/slideLayout462.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6.emf"/><Relationship Id="rId9" Type="http://schemas.openxmlformats.org/officeDocument/2006/relationships/image" Target="../media/image28.emf"/></Relationships>
</file>

<file path=ppt/slides/_rels/slide34.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3.xml"/><Relationship Id="rId1" Type="http://schemas.openxmlformats.org/officeDocument/2006/relationships/slideLayout" Target="../slideLayouts/slideLayout462.xml"/><Relationship Id="rId6" Type="http://schemas.openxmlformats.org/officeDocument/2006/relationships/image" Target="../media/image30.emf"/><Relationship Id="rId5" Type="http://schemas.openxmlformats.org/officeDocument/2006/relationships/image" Target="../media/image29.emf"/><Relationship Id="rId10" Type="http://schemas.openxmlformats.org/officeDocument/2006/relationships/image" Target="../media/image28.emf"/><Relationship Id="rId4" Type="http://schemas.openxmlformats.org/officeDocument/2006/relationships/image" Target="../media/image26.emf"/><Relationship Id="rId9" Type="http://schemas.openxmlformats.org/officeDocument/2006/relationships/image" Target="../media/image27.emf"/></Relationships>
</file>

<file path=ppt/slides/_rels/slide35.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4.xml"/><Relationship Id="rId1" Type="http://schemas.openxmlformats.org/officeDocument/2006/relationships/slideLayout" Target="../slideLayouts/slideLayout462.xml"/><Relationship Id="rId6" Type="http://schemas.openxmlformats.org/officeDocument/2006/relationships/image" Target="../media/image30.emf"/><Relationship Id="rId11" Type="http://schemas.openxmlformats.org/officeDocument/2006/relationships/image" Target="../media/image28.emf"/><Relationship Id="rId5" Type="http://schemas.openxmlformats.org/officeDocument/2006/relationships/image" Target="../media/image29.emf"/><Relationship Id="rId10"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3.emf"/></Relationships>
</file>

<file path=ppt/slides/_rels/slide36.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5.xml"/><Relationship Id="rId1" Type="http://schemas.openxmlformats.org/officeDocument/2006/relationships/slideLayout" Target="../slideLayouts/slideLayout462.xml"/><Relationship Id="rId6" Type="http://schemas.openxmlformats.org/officeDocument/2006/relationships/image" Target="../media/image30.emf"/><Relationship Id="rId11" Type="http://schemas.openxmlformats.org/officeDocument/2006/relationships/image" Target="../media/image28.emf"/><Relationship Id="rId5" Type="http://schemas.openxmlformats.org/officeDocument/2006/relationships/image" Target="../media/image29.emf"/><Relationship Id="rId10"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3.emf"/></Relationships>
</file>

<file path=ppt/slides/_rels/slide37.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6.xml"/><Relationship Id="rId1" Type="http://schemas.openxmlformats.org/officeDocument/2006/relationships/slideLayout" Target="../slideLayouts/slideLayout462.xml"/><Relationship Id="rId6" Type="http://schemas.openxmlformats.org/officeDocument/2006/relationships/image" Target="../media/image30.emf"/><Relationship Id="rId11" Type="http://schemas.openxmlformats.org/officeDocument/2006/relationships/image" Target="../media/image28.emf"/><Relationship Id="rId5" Type="http://schemas.openxmlformats.org/officeDocument/2006/relationships/image" Target="../media/image29.emf"/><Relationship Id="rId10"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3.emf"/></Relationships>
</file>

<file path=ppt/slides/_rels/slide38.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5.emf"/><Relationship Id="rId7" Type="http://schemas.openxmlformats.org/officeDocument/2006/relationships/image" Target="../media/image31.emf"/><Relationship Id="rId2" Type="http://schemas.openxmlformats.org/officeDocument/2006/relationships/notesSlide" Target="../notesSlides/notesSlide37.xml"/><Relationship Id="rId1" Type="http://schemas.openxmlformats.org/officeDocument/2006/relationships/slideLayout" Target="../slideLayouts/slideLayout462.xml"/><Relationship Id="rId6" Type="http://schemas.openxmlformats.org/officeDocument/2006/relationships/image" Target="../media/image30.emf"/><Relationship Id="rId11" Type="http://schemas.openxmlformats.org/officeDocument/2006/relationships/image" Target="../media/image28.emf"/><Relationship Id="rId5" Type="http://schemas.openxmlformats.org/officeDocument/2006/relationships/image" Target="../media/image29.emf"/><Relationship Id="rId10"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3.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6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435.xml"/><Relationship Id="rId6" Type="http://schemas.openxmlformats.org/officeDocument/2006/relationships/image" Target="../media/image11.jpeg"/><Relationship Id="rId5" Type="http://schemas.openxmlformats.org/officeDocument/2006/relationships/image" Target="../media/image10.sv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6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6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62.xml"/></Relationships>
</file>

<file path=ppt/slides/_rels/slide4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2.xml"/><Relationship Id="rId1" Type="http://schemas.openxmlformats.org/officeDocument/2006/relationships/slideLayout" Target="../slideLayouts/slideLayout461.xml"/><Relationship Id="rId6" Type="http://schemas.openxmlformats.org/officeDocument/2006/relationships/image" Target="../media/image11.jpeg"/><Relationship Id="rId5" Type="http://schemas.openxmlformats.org/officeDocument/2006/relationships/image" Target="../media/image10.svg"/><Relationship Id="rId4" Type="http://schemas.openxmlformats.org/officeDocument/2006/relationships/image" Target="../media/image9.png"/></Relationships>
</file>

<file path=ppt/slides/_rels/slide44.xml.rels><?xml version="1.0" encoding="UTF-8" standalone="yes"?>
<Relationships xmlns="http://schemas.openxmlformats.org/package/2006/relationships"><Relationship Id="rId8" Type="http://schemas.openxmlformats.org/officeDocument/2006/relationships/hyperlink" Target="https://youtu.be/Lqxc4_ToMUw" TargetMode="External"/><Relationship Id="rId3" Type="http://schemas.openxmlformats.org/officeDocument/2006/relationships/hyperlink" Target="http://iscaconf.org/isca2020/" TargetMode="External"/><Relationship Id="rId7" Type="http://schemas.openxmlformats.org/officeDocument/2006/relationships/hyperlink" Target="https://people.inf.ethz.ch/omutlu/pub/Revisiting-RowHammer_isca20-lightning-talk.pdf" TargetMode="External"/><Relationship Id="rId2" Type="http://schemas.openxmlformats.org/officeDocument/2006/relationships/hyperlink" Target="https://people.inf.ethz.ch/omutlu/pub/Revisiting-RowHammer_isca20.pdf" TargetMode="External"/><Relationship Id="rId1" Type="http://schemas.openxmlformats.org/officeDocument/2006/relationships/slideLayout" Target="../slideLayouts/slideLayout450.xml"/><Relationship Id="rId6" Type="http://schemas.openxmlformats.org/officeDocument/2006/relationships/hyperlink" Target="https://people.inf.ethz.ch/omutlu/pub/Revisiting-RowHammer_isca20-lightning-talk.pptx" TargetMode="External"/><Relationship Id="rId5" Type="http://schemas.openxmlformats.org/officeDocument/2006/relationships/hyperlink" Target="https://people.inf.ethz.ch/omutlu/pub/Revisiting-RowHammer_isca20-talk.pdf" TargetMode="External"/><Relationship Id="rId10" Type="http://schemas.openxmlformats.org/officeDocument/2006/relationships/image" Target="../media/image7.png"/><Relationship Id="rId4" Type="http://schemas.openxmlformats.org/officeDocument/2006/relationships/hyperlink" Target="https://people.inf.ethz.ch/omutlu/pub/Revisiting-RowHammer_isca20-talk.pptx" TargetMode="External"/><Relationship Id="rId9" Type="http://schemas.openxmlformats.org/officeDocument/2006/relationships/hyperlink" Target="https://youtu.be/wDhqi3f1a3Q"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43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3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6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6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62.xml"/></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8.xml"/><Relationship Id="rId1" Type="http://schemas.openxmlformats.org/officeDocument/2006/relationships/slideLayout" Target="../slideLayouts/slideLayout46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4"/>
          <p:cNvSpPr>
            <a:spLocks noGrp="1" noChangeArrowheads="1"/>
          </p:cNvSpPr>
          <p:nvPr>
            <p:ph type="ctrTitle"/>
          </p:nvPr>
        </p:nvSpPr>
        <p:spPr>
          <a:xfrm>
            <a:off x="396081" y="476672"/>
            <a:ext cx="8428037" cy="1892300"/>
          </a:xfrm>
        </p:spPr>
        <p:txBody>
          <a:bodyPr/>
          <a:lstStyle/>
          <a:p>
            <a:pPr algn="ctr" eaLnBrk="1" hangingPunct="1"/>
            <a:br>
              <a:rPr lang="en-US" altLang="en-US" dirty="0">
                <a:ea typeface="ＭＳ Ｐゴシック" charset="-128"/>
              </a:rPr>
            </a:br>
            <a:r>
              <a:rPr lang="en-US" altLang="en-US" b="1" dirty="0">
                <a:solidFill>
                  <a:srgbClr val="C00000"/>
                </a:solidFill>
                <a:ea typeface="ＭＳ Ｐゴシック" charset="-128"/>
              </a:rPr>
              <a:t>Computer Architecture</a:t>
            </a:r>
            <a:br>
              <a:rPr lang="en-US" altLang="en-US" b="1" dirty="0">
                <a:solidFill>
                  <a:srgbClr val="C00000"/>
                </a:solidFill>
                <a:ea typeface="ＭＳ Ｐゴシック" charset="-128"/>
              </a:rPr>
            </a:br>
            <a:r>
              <a:rPr lang="en-US" altLang="en-US" sz="4400" dirty="0">
                <a:solidFill>
                  <a:srgbClr val="006633"/>
                </a:solidFill>
                <a:ea typeface="ＭＳ Ｐゴシック" panose="020B0600070205080204" pitchFamily="34" charset="-128"/>
              </a:rPr>
              <a:t>Lecture 5b: </a:t>
            </a:r>
            <a:r>
              <a:rPr lang="en-US" altLang="en-US" sz="4400" dirty="0" err="1">
                <a:solidFill>
                  <a:srgbClr val="006633"/>
                </a:solidFill>
                <a:ea typeface="ＭＳ Ｐゴシック" panose="020B0600070205080204" pitchFamily="34" charset="-128"/>
              </a:rPr>
              <a:t>RowHammer</a:t>
            </a:r>
            <a:r>
              <a:rPr lang="en-US" altLang="en-US" sz="4400" dirty="0">
                <a:solidFill>
                  <a:srgbClr val="006633"/>
                </a:solidFill>
                <a:ea typeface="ＭＳ Ｐゴシック" panose="020B0600070205080204" pitchFamily="34" charset="-128"/>
              </a:rPr>
              <a:t> in 2020:</a:t>
            </a:r>
            <a:br>
              <a:rPr lang="en-US" altLang="en-US" sz="4400" dirty="0">
                <a:solidFill>
                  <a:srgbClr val="006633"/>
                </a:solidFill>
                <a:ea typeface="ＭＳ Ｐゴシック" panose="020B0600070205080204" pitchFamily="34" charset="-128"/>
              </a:rPr>
            </a:br>
            <a:r>
              <a:rPr lang="en-US" altLang="en-US" sz="4400" dirty="0">
                <a:solidFill>
                  <a:srgbClr val="006633"/>
                </a:solidFill>
                <a:ea typeface="ＭＳ Ｐゴシック" panose="020B0600070205080204" pitchFamily="34" charset="-128"/>
              </a:rPr>
              <a:t>Revisiting </a:t>
            </a:r>
            <a:r>
              <a:rPr lang="en-US" altLang="en-US" sz="4400" dirty="0" err="1">
                <a:solidFill>
                  <a:srgbClr val="006633"/>
                </a:solidFill>
                <a:ea typeface="ＭＳ Ｐゴシック" panose="020B0600070205080204" pitchFamily="34" charset="-128"/>
              </a:rPr>
              <a:t>RowHammer</a:t>
            </a:r>
            <a:endParaRPr lang="en-US" altLang="en-US" sz="4400" dirty="0">
              <a:ea typeface="ＭＳ Ｐゴシック" charset="-128"/>
            </a:endParaRPr>
          </a:p>
        </p:txBody>
      </p:sp>
      <p:sp>
        <p:nvSpPr>
          <p:cNvPr id="96258" name="Rectangle 5"/>
          <p:cNvSpPr>
            <a:spLocks noGrp="1" noChangeArrowheads="1"/>
          </p:cNvSpPr>
          <p:nvPr>
            <p:ph type="subTitle" idx="1"/>
          </p:nvPr>
        </p:nvSpPr>
        <p:spPr>
          <a:xfrm>
            <a:off x="685800" y="3581400"/>
            <a:ext cx="7848600" cy="2900363"/>
          </a:xfrm>
        </p:spPr>
        <p:txBody>
          <a:bodyPr/>
          <a:lstStyle/>
          <a:p>
            <a:pPr eaLnBrk="1" hangingPunct="1">
              <a:buFont typeface="Wingdings" charset="2"/>
              <a:buNone/>
            </a:pPr>
            <a:endParaRPr lang="en-US" altLang="en-US" i="1" dirty="0">
              <a:ea typeface="ＭＳ Ｐゴシック" charset="-128"/>
            </a:endParaRPr>
          </a:p>
          <a:p>
            <a:pPr eaLnBrk="1" hangingPunct="1">
              <a:buFont typeface="Wingdings" charset="2"/>
              <a:buNone/>
            </a:pPr>
            <a:endParaRPr lang="en-US" altLang="en-US" dirty="0">
              <a:ea typeface="ＭＳ Ｐゴシック" charset="-128"/>
            </a:endParaRPr>
          </a:p>
          <a:p>
            <a:pPr eaLnBrk="1" hangingPunct="1">
              <a:buFont typeface="Wingdings" charset="2"/>
              <a:buNone/>
            </a:pPr>
            <a:r>
              <a:rPr lang="en-US" altLang="en-US" dirty="0">
                <a:solidFill>
                  <a:srgbClr val="003399"/>
                </a:solidFill>
                <a:ea typeface="ＭＳ Ｐゴシック" charset="-128"/>
              </a:rPr>
              <a:t>Prof. Onur Mutlu</a:t>
            </a:r>
          </a:p>
          <a:p>
            <a:pPr eaLnBrk="1" hangingPunct="1"/>
            <a:r>
              <a:rPr lang="en-US" altLang="en-US" dirty="0">
                <a:ea typeface="ＭＳ Ｐゴシック" charset="-128"/>
              </a:rPr>
              <a:t>ETH Zürich</a:t>
            </a:r>
          </a:p>
          <a:p>
            <a:pPr eaLnBrk="1" hangingPunct="1">
              <a:buFont typeface="Wingdings" charset="2"/>
              <a:buNone/>
            </a:pPr>
            <a:r>
              <a:rPr lang="en-US" altLang="en-US" dirty="0">
                <a:ea typeface="ＭＳ Ｐゴシック" charset="-128"/>
              </a:rPr>
              <a:t>Fall 2020</a:t>
            </a:r>
          </a:p>
          <a:p>
            <a:pPr eaLnBrk="1" hangingPunct="1">
              <a:buFont typeface="Wingdings" charset="2"/>
              <a:buNone/>
            </a:pPr>
            <a:r>
              <a:rPr lang="en-US" altLang="en-US" dirty="0">
                <a:ea typeface="ＭＳ Ｐゴシック" charset="-128"/>
              </a:rPr>
              <a:t>1 October 2020</a:t>
            </a:r>
          </a:p>
          <a:p>
            <a:pPr eaLnBrk="1" hangingPunct="1">
              <a:buFont typeface="Wingdings" charset="2"/>
              <a:buNone/>
            </a:pPr>
            <a:endParaRPr lang="en-US" altLang="en-US" dirty="0">
              <a:ea typeface="ＭＳ Ｐゴシック" charset="-128"/>
            </a:endParaRPr>
          </a:p>
          <a:p>
            <a:pPr eaLnBrk="1" hangingPunct="1">
              <a:buFont typeface="Wingdings" charset="2"/>
              <a:buNone/>
            </a:pPr>
            <a:endParaRPr lang="en-US" altLang="en-US" dirty="0">
              <a:ea typeface="ＭＳ Ｐゴシック" charset="-128"/>
            </a:endParaRPr>
          </a:p>
          <a:p>
            <a:pPr eaLnBrk="1" hangingPunct="1">
              <a:buFont typeface="Wingdings" charset="2"/>
              <a:buNone/>
            </a:pPr>
            <a:endParaRPr lang="en-US" altLang="en-US" dirty="0">
              <a:ea typeface="ＭＳ Ｐゴシック" charset="-128"/>
            </a:endParaRPr>
          </a:p>
        </p:txBody>
      </p:sp>
    </p:spTree>
    <p:extLst>
      <p:ext uri="{BB962C8B-B14F-4D97-AF65-F5344CB8AC3E}">
        <p14:creationId xmlns:p14="http://schemas.microsoft.com/office/powerpoint/2010/main" val="1014387899"/>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40F26-C858-6F4F-A684-F70A0C2E3825}"/>
              </a:ext>
            </a:extLst>
          </p:cNvPr>
          <p:cNvSpPr>
            <a:spLocks noGrp="1"/>
          </p:cNvSpPr>
          <p:nvPr>
            <p:ph type="title"/>
          </p:nvPr>
        </p:nvSpPr>
        <p:spPr/>
        <p:txBody>
          <a:bodyPr/>
          <a:lstStyle/>
          <a:p>
            <a:r>
              <a:rPr lang="en-US" sz="3800" b="1" dirty="0"/>
              <a:t>Effective </a:t>
            </a:r>
            <a:r>
              <a:rPr lang="en-US" sz="3800" b="1" dirty="0" err="1"/>
              <a:t>RowHammer</a:t>
            </a:r>
            <a:r>
              <a:rPr lang="en-US" sz="3800" b="1" dirty="0"/>
              <a:t> Characterization </a:t>
            </a:r>
          </a:p>
        </p:txBody>
      </p:sp>
      <p:sp>
        <p:nvSpPr>
          <p:cNvPr id="3" name="Content Placeholder 2">
            <a:extLst>
              <a:ext uri="{FF2B5EF4-FFF2-40B4-BE49-F238E27FC236}">
                <a16:creationId xmlns:a16="http://schemas.microsoft.com/office/drawing/2014/main" id="{A31F3A66-CE7C-854B-BC9F-931B4D4BF729}"/>
              </a:ext>
            </a:extLst>
          </p:cNvPr>
          <p:cNvSpPr>
            <a:spLocks noGrp="1"/>
          </p:cNvSpPr>
          <p:nvPr>
            <p:ph idx="1"/>
          </p:nvPr>
        </p:nvSpPr>
        <p:spPr>
          <a:xfrm>
            <a:off x="20570" y="1042516"/>
            <a:ext cx="9123430" cy="5984931"/>
          </a:xfrm>
        </p:spPr>
        <p:txBody>
          <a:bodyPr/>
          <a:lstStyle/>
          <a:p>
            <a:pPr marL="0" indent="0">
              <a:buNone/>
            </a:pPr>
            <a:r>
              <a:rPr lang="en-US" sz="2600" dirty="0"/>
              <a:t>To characterize our DRAM chips at </a:t>
            </a:r>
            <a:r>
              <a:rPr lang="en-US" sz="2600" b="1" dirty="0"/>
              <a:t>worst-case</a:t>
            </a:r>
            <a:r>
              <a:rPr lang="en-US" sz="2600" dirty="0"/>
              <a:t> conditions, we:</a:t>
            </a:r>
          </a:p>
          <a:p>
            <a:pPr marL="0" indent="0">
              <a:buNone/>
            </a:pPr>
            <a:endParaRPr lang="en-US" sz="700" dirty="0"/>
          </a:p>
          <a:p>
            <a:pPr marL="457200" indent="-457200">
              <a:buFont typeface="+mj-lt"/>
              <a:buAutoNum type="arabicPeriod"/>
            </a:pPr>
            <a:r>
              <a:rPr lang="en-US" sz="2600" b="1" dirty="0">
                <a:solidFill>
                  <a:schemeClr val="accent6">
                    <a:lumMod val="75000"/>
                  </a:schemeClr>
                </a:solidFill>
              </a:rPr>
              <a:t>Prevent sources of interference during core test loop</a:t>
            </a:r>
          </a:p>
          <a:p>
            <a:pPr marL="365760" lvl="1"/>
            <a:r>
              <a:rPr lang="en-US" sz="2200" dirty="0"/>
              <a:t>We disable: </a:t>
            </a:r>
          </a:p>
          <a:p>
            <a:pPr marL="548640" lvl="2"/>
            <a:r>
              <a:rPr lang="en-US" sz="2000" b="1" dirty="0"/>
              <a:t>DRAM refresh</a:t>
            </a:r>
            <a:r>
              <a:rPr lang="en-US" sz="2000" dirty="0"/>
              <a:t>: to avoid refreshing victim row</a:t>
            </a:r>
          </a:p>
          <a:p>
            <a:pPr marL="548640" lvl="2"/>
            <a:r>
              <a:rPr lang="en-US" sz="2000" b="1" dirty="0"/>
              <a:t>DRAM calibration events</a:t>
            </a:r>
            <a:r>
              <a:rPr lang="en-US" sz="2000" dirty="0"/>
              <a:t>: to minimize variation in test timing</a:t>
            </a:r>
          </a:p>
          <a:p>
            <a:pPr marL="548640" lvl="2"/>
            <a:r>
              <a:rPr lang="en-US" sz="2000" b="1" dirty="0" err="1"/>
              <a:t>RowHammer</a:t>
            </a:r>
            <a:r>
              <a:rPr lang="en-US" sz="2000" b="1" dirty="0"/>
              <a:t> mitigation mechanisms</a:t>
            </a:r>
            <a:r>
              <a:rPr lang="en-US" sz="2000" dirty="0"/>
              <a:t>: to observe circuit-level effects </a:t>
            </a:r>
          </a:p>
          <a:p>
            <a:pPr marL="365760" lvl="1"/>
            <a:r>
              <a:rPr lang="en-US" sz="2200" dirty="0"/>
              <a:t>Test for </a:t>
            </a:r>
            <a:r>
              <a:rPr lang="en-US" sz="2200" b="1" dirty="0">
                <a:solidFill>
                  <a:srgbClr val="538234"/>
                </a:solidFill>
              </a:rPr>
              <a:t>less than refresh window (32ms) </a:t>
            </a:r>
            <a:r>
              <a:rPr lang="en-US" sz="2200" dirty="0"/>
              <a:t>to avoid retention failures</a:t>
            </a:r>
          </a:p>
          <a:p>
            <a:pPr marL="457200" lvl="1" indent="0">
              <a:buNone/>
            </a:pPr>
            <a:endParaRPr lang="en-US" sz="1400" dirty="0"/>
          </a:p>
          <a:p>
            <a:pPr marL="457200" indent="-457200">
              <a:buFont typeface="+mj-lt"/>
              <a:buAutoNum type="arabicPeriod"/>
            </a:pPr>
            <a:r>
              <a:rPr lang="en-US" sz="2600" b="1" dirty="0">
                <a:solidFill>
                  <a:schemeClr val="accent5">
                    <a:lumMod val="75000"/>
                  </a:schemeClr>
                </a:solidFill>
              </a:rPr>
              <a:t>Worst-case access sequence</a:t>
            </a:r>
          </a:p>
          <a:p>
            <a:pPr marL="91440" indent="0">
              <a:buNone/>
            </a:pPr>
            <a:r>
              <a:rPr lang="en-US" sz="2200" dirty="0"/>
              <a:t>- We use </a:t>
            </a:r>
            <a:r>
              <a:rPr lang="en-US" sz="2200" b="1" dirty="0">
                <a:solidFill>
                  <a:srgbClr val="C00000"/>
                </a:solidFill>
              </a:rPr>
              <a:t>worst-case</a:t>
            </a:r>
            <a:r>
              <a:rPr lang="en-US" sz="2200" b="1" dirty="0"/>
              <a:t> </a:t>
            </a:r>
            <a:r>
              <a:rPr lang="en-US" sz="2200" dirty="0"/>
              <a:t>access sequence based on prior works’ observations</a:t>
            </a:r>
          </a:p>
          <a:p>
            <a:pPr marL="91440" indent="0">
              <a:buNone/>
            </a:pPr>
            <a:r>
              <a:rPr lang="en-US" sz="2200" dirty="0"/>
              <a:t>- For each row, </a:t>
            </a:r>
            <a:r>
              <a:rPr lang="en-US" sz="2200" b="1" dirty="0">
                <a:solidFill>
                  <a:schemeClr val="accent5">
                    <a:lumMod val="75000"/>
                  </a:schemeClr>
                </a:solidFill>
              </a:rPr>
              <a:t>repeatedly access the two directly physically-adjacent rows as fast as possible </a:t>
            </a:r>
          </a:p>
          <a:p>
            <a:pPr marL="274320" indent="0">
              <a:buNone/>
            </a:pPr>
            <a:endParaRPr lang="en-US" sz="2100" b="1" dirty="0">
              <a:solidFill>
                <a:schemeClr val="accent5">
                  <a:lumMod val="75000"/>
                </a:schemeClr>
              </a:solidFill>
            </a:endParaRPr>
          </a:p>
          <a:p>
            <a:pPr marL="274320" indent="0" algn="ctr">
              <a:buNone/>
            </a:pPr>
            <a:r>
              <a:rPr lang="en-US" sz="2400" b="1" dirty="0">
                <a:solidFill>
                  <a:srgbClr val="7030A0"/>
                </a:solidFill>
              </a:rPr>
              <a:t>[More details in the paper]</a:t>
            </a:r>
            <a:endParaRPr lang="en-US" sz="2000" dirty="0">
              <a:solidFill>
                <a:srgbClr val="7030A0"/>
              </a:solidFill>
            </a:endParaRPr>
          </a:p>
          <a:p>
            <a:pPr marL="274320" indent="0">
              <a:buNone/>
            </a:pPr>
            <a:endParaRPr lang="en-US" sz="2400" dirty="0"/>
          </a:p>
          <a:p>
            <a:pPr marL="457200" lvl="1" indent="0">
              <a:buNone/>
            </a:pPr>
            <a:endParaRPr lang="en-US" sz="2000" dirty="0"/>
          </a:p>
        </p:txBody>
      </p:sp>
    </p:spTree>
    <p:extLst>
      <p:ext uri="{BB962C8B-B14F-4D97-AF65-F5344CB8AC3E}">
        <p14:creationId xmlns:p14="http://schemas.microsoft.com/office/powerpoint/2010/main" val="636314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Testing Methodology</a:t>
            </a:r>
          </a:p>
        </p:txBody>
      </p:sp>
      <p:sp>
        <p:nvSpPr>
          <p:cNvPr id="7" name="Rounded Rectangle 6">
            <a:extLst>
              <a:ext uri="{FF2B5EF4-FFF2-40B4-BE49-F238E27FC236}">
                <a16:creationId xmlns:a16="http://schemas.microsoft.com/office/drawing/2014/main" id="{EAE80CDF-A5BA-094C-B8A1-210F05444677}"/>
              </a:ext>
            </a:extLst>
          </p:cNvPr>
          <p:cNvSpPr/>
          <p:nvPr/>
        </p:nvSpPr>
        <p:spPr>
          <a:xfrm>
            <a:off x="447294" y="819854"/>
            <a:ext cx="8281070" cy="265367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DA2F25FD-5DB1-4D4B-A4CF-1937459F1417}"/>
              </a:ext>
            </a:extLst>
          </p:cNvPr>
          <p:cNvCxnSpPr>
            <a:cxnSpLocks/>
          </p:cNvCxnSpPr>
          <p:nvPr/>
        </p:nvCxnSpPr>
        <p:spPr>
          <a:xfrm>
            <a:off x="907183" y="1182809"/>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8715A8-4EEE-1C48-B80B-2B3082C99889}"/>
              </a:ext>
            </a:extLst>
          </p:cNvPr>
          <p:cNvCxnSpPr>
            <a:cxnSpLocks/>
          </p:cNvCxnSpPr>
          <p:nvPr/>
        </p:nvCxnSpPr>
        <p:spPr>
          <a:xfrm>
            <a:off x="907183" y="1577316"/>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C917EAC-25E5-4045-8813-333A7C25E7E6}"/>
              </a:ext>
            </a:extLst>
          </p:cNvPr>
          <p:cNvCxnSpPr>
            <a:cxnSpLocks/>
          </p:cNvCxnSpPr>
          <p:nvPr/>
        </p:nvCxnSpPr>
        <p:spPr>
          <a:xfrm>
            <a:off x="907183" y="196964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F41139-BCCD-8842-9577-8E5536E326F7}"/>
              </a:ext>
            </a:extLst>
          </p:cNvPr>
          <p:cNvCxnSpPr>
            <a:cxnSpLocks/>
          </p:cNvCxnSpPr>
          <p:nvPr/>
        </p:nvCxnSpPr>
        <p:spPr>
          <a:xfrm>
            <a:off x="907183" y="235756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C3BD06B-AE41-7C4A-9222-2D78ED7E9B94}"/>
              </a:ext>
            </a:extLst>
          </p:cNvPr>
          <p:cNvCxnSpPr>
            <a:cxnSpLocks/>
          </p:cNvCxnSpPr>
          <p:nvPr/>
        </p:nvCxnSpPr>
        <p:spPr>
          <a:xfrm>
            <a:off x="907183" y="2726037"/>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24C1F0E-8A0B-2B49-8256-9982F6D7EF9A}"/>
              </a:ext>
            </a:extLst>
          </p:cNvPr>
          <p:cNvSpPr/>
          <p:nvPr/>
        </p:nvSpPr>
        <p:spPr>
          <a:xfrm>
            <a:off x="1332331" y="2549008"/>
            <a:ext cx="6487433" cy="37370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6C69FCB-2831-E84F-8956-CD54E45F4CD1}"/>
              </a:ext>
            </a:extLst>
          </p:cNvPr>
          <p:cNvSpPr/>
          <p:nvPr/>
        </p:nvSpPr>
        <p:spPr>
          <a:xfrm>
            <a:off x="1332331" y="2149214"/>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18" name="Rectangle 17">
            <a:extLst>
              <a:ext uri="{FF2B5EF4-FFF2-40B4-BE49-F238E27FC236}">
                <a16:creationId xmlns:a16="http://schemas.microsoft.com/office/drawing/2014/main" id="{04FB0C35-FFB0-9E4C-AFF8-860742CB916A}"/>
              </a:ext>
            </a:extLst>
          </p:cNvPr>
          <p:cNvSpPr/>
          <p:nvPr/>
        </p:nvSpPr>
        <p:spPr>
          <a:xfrm>
            <a:off x="1332331" y="2539187"/>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sp>
        <p:nvSpPr>
          <p:cNvPr id="31" name="Rectangle 30">
            <a:extLst>
              <a:ext uri="{FF2B5EF4-FFF2-40B4-BE49-F238E27FC236}">
                <a16:creationId xmlns:a16="http://schemas.microsoft.com/office/drawing/2014/main" id="{0DAA7145-8C09-4D4E-9D5A-03F269888DE7}"/>
              </a:ext>
            </a:extLst>
          </p:cNvPr>
          <p:cNvSpPr/>
          <p:nvPr/>
        </p:nvSpPr>
        <p:spPr>
          <a:xfrm>
            <a:off x="1334077" y="2149054"/>
            <a:ext cx="6487433" cy="373701"/>
          </a:xfrm>
          <a:prstGeom prst="rect">
            <a:avLst/>
          </a:prstGeom>
          <a:solidFill>
            <a:srgbClr val="FFF3CC"/>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33" name="Rectangle 32">
            <a:extLst>
              <a:ext uri="{FF2B5EF4-FFF2-40B4-BE49-F238E27FC236}">
                <a16:creationId xmlns:a16="http://schemas.microsoft.com/office/drawing/2014/main" id="{26D555CF-E789-F44A-AF20-C46A8CC7D726}"/>
              </a:ext>
            </a:extLst>
          </p:cNvPr>
          <p:cNvSpPr/>
          <p:nvPr/>
        </p:nvSpPr>
        <p:spPr>
          <a:xfrm>
            <a:off x="1334077" y="253861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grpSp>
        <p:nvGrpSpPr>
          <p:cNvPr id="37" name="Group 36">
            <a:extLst>
              <a:ext uri="{FF2B5EF4-FFF2-40B4-BE49-F238E27FC236}">
                <a16:creationId xmlns:a16="http://schemas.microsoft.com/office/drawing/2014/main" id="{9BF09F48-3B89-7040-9AF1-627281AE44B5}"/>
              </a:ext>
            </a:extLst>
          </p:cNvPr>
          <p:cNvGrpSpPr/>
          <p:nvPr/>
        </p:nvGrpSpPr>
        <p:grpSpPr>
          <a:xfrm>
            <a:off x="5911363" y="1418622"/>
            <a:ext cx="1728357" cy="1522407"/>
            <a:chOff x="5868306" y="2008207"/>
            <a:chExt cx="1672795" cy="2646515"/>
          </a:xfrm>
        </p:grpSpPr>
        <p:sp>
          <p:nvSpPr>
            <p:cNvPr id="38" name="Rectangle 37">
              <a:extLst>
                <a:ext uri="{FF2B5EF4-FFF2-40B4-BE49-F238E27FC236}">
                  <a16:creationId xmlns:a16="http://schemas.microsoft.com/office/drawing/2014/main" id="{22D19971-1F39-9347-8395-B8ACF1090269}"/>
                </a:ext>
              </a:extLst>
            </p:cNvPr>
            <p:cNvSpPr/>
            <p:nvPr/>
          </p:nvSpPr>
          <p:spPr>
            <a:xfrm>
              <a:off x="5868306" y="2654188"/>
              <a:ext cx="1672795"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sp>
          <p:nvSpPr>
            <p:cNvPr id="40" name="Rectangle 39">
              <a:extLst>
                <a:ext uri="{FF2B5EF4-FFF2-40B4-BE49-F238E27FC236}">
                  <a16:creationId xmlns:a16="http://schemas.microsoft.com/office/drawing/2014/main" id="{AB680162-C53A-E94D-ABBD-38244A97BC10}"/>
                </a:ext>
              </a:extLst>
            </p:cNvPr>
            <p:cNvSpPr/>
            <p:nvPr/>
          </p:nvSpPr>
          <p:spPr>
            <a:xfrm>
              <a:off x="6229633" y="2008207"/>
              <a:ext cx="1301623"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Victim Row</a:t>
              </a:r>
            </a:p>
          </p:txBody>
        </p:sp>
        <p:sp>
          <p:nvSpPr>
            <p:cNvPr id="41" name="Rectangle 40">
              <a:extLst>
                <a:ext uri="{FF2B5EF4-FFF2-40B4-BE49-F238E27FC236}">
                  <a16:creationId xmlns:a16="http://schemas.microsoft.com/office/drawing/2014/main" id="{FCDB1259-9F12-CF4B-AB08-B6ED2662540A}"/>
                </a:ext>
              </a:extLst>
            </p:cNvPr>
            <p:cNvSpPr/>
            <p:nvPr/>
          </p:nvSpPr>
          <p:spPr>
            <a:xfrm>
              <a:off x="6577159" y="3341348"/>
              <a:ext cx="606563"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42" name="Rectangle 41">
              <a:extLst>
                <a:ext uri="{FF2B5EF4-FFF2-40B4-BE49-F238E27FC236}">
                  <a16:creationId xmlns:a16="http://schemas.microsoft.com/office/drawing/2014/main" id="{28144555-BAA7-7A42-9010-93B64A5568DE}"/>
                </a:ext>
              </a:extLst>
            </p:cNvPr>
            <p:cNvSpPr/>
            <p:nvPr/>
          </p:nvSpPr>
          <p:spPr>
            <a:xfrm>
              <a:off x="6576973" y="4012684"/>
              <a:ext cx="606936"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grpSp>
      <p:sp>
        <p:nvSpPr>
          <p:cNvPr id="47" name="Rectangle 46">
            <a:extLst>
              <a:ext uri="{FF2B5EF4-FFF2-40B4-BE49-F238E27FC236}">
                <a16:creationId xmlns:a16="http://schemas.microsoft.com/office/drawing/2014/main" id="{F010192A-4D21-264D-A2AA-3B84849DF981}"/>
              </a:ext>
            </a:extLst>
          </p:cNvPr>
          <p:cNvSpPr/>
          <p:nvPr/>
        </p:nvSpPr>
        <p:spPr>
          <a:xfrm>
            <a:off x="6643376" y="2963035"/>
            <a:ext cx="627095"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cxnSp>
        <p:nvCxnSpPr>
          <p:cNvPr id="56" name="Straight Connector 55">
            <a:extLst>
              <a:ext uri="{FF2B5EF4-FFF2-40B4-BE49-F238E27FC236}">
                <a16:creationId xmlns:a16="http://schemas.microsoft.com/office/drawing/2014/main" id="{70219E55-C102-A349-85B9-9E5D57B83B10}"/>
              </a:ext>
            </a:extLst>
          </p:cNvPr>
          <p:cNvCxnSpPr>
            <a:cxnSpLocks/>
          </p:cNvCxnSpPr>
          <p:nvPr/>
        </p:nvCxnSpPr>
        <p:spPr>
          <a:xfrm>
            <a:off x="907183" y="3110005"/>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A4341289-020D-2140-908D-26EEC7747BAA}"/>
              </a:ext>
            </a:extLst>
          </p:cNvPr>
          <p:cNvSpPr/>
          <p:nvPr/>
        </p:nvSpPr>
        <p:spPr>
          <a:xfrm>
            <a:off x="1330174" y="2928022"/>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5</a:t>
            </a:r>
          </a:p>
        </p:txBody>
      </p:sp>
      <p:sp>
        <p:nvSpPr>
          <p:cNvPr id="61" name="Rectangle 60">
            <a:extLst>
              <a:ext uri="{FF2B5EF4-FFF2-40B4-BE49-F238E27FC236}">
                <a16:creationId xmlns:a16="http://schemas.microsoft.com/office/drawing/2014/main" id="{4FAE9F5F-BAA5-5B40-9288-5ABD9EB4231D}"/>
              </a:ext>
            </a:extLst>
          </p:cNvPr>
          <p:cNvSpPr/>
          <p:nvPr/>
        </p:nvSpPr>
        <p:spPr>
          <a:xfrm>
            <a:off x="6641219" y="2962857"/>
            <a:ext cx="627095"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65" name="Rectangle 64">
            <a:extLst>
              <a:ext uri="{FF2B5EF4-FFF2-40B4-BE49-F238E27FC236}">
                <a16:creationId xmlns:a16="http://schemas.microsoft.com/office/drawing/2014/main" id="{E9634514-7090-7D4E-A006-17A8F0FC84E9}"/>
              </a:ext>
            </a:extLst>
          </p:cNvPr>
          <p:cNvSpPr/>
          <p:nvPr/>
        </p:nvSpPr>
        <p:spPr>
          <a:xfrm>
            <a:off x="1330175" y="989871"/>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0</a:t>
            </a:r>
          </a:p>
        </p:txBody>
      </p:sp>
      <p:sp>
        <p:nvSpPr>
          <p:cNvPr id="66" name="Rectangle 65">
            <a:extLst>
              <a:ext uri="{FF2B5EF4-FFF2-40B4-BE49-F238E27FC236}">
                <a16:creationId xmlns:a16="http://schemas.microsoft.com/office/drawing/2014/main" id="{A8E9013F-9263-8D4D-9301-F168911ECA9A}"/>
              </a:ext>
            </a:extLst>
          </p:cNvPr>
          <p:cNvSpPr/>
          <p:nvPr/>
        </p:nvSpPr>
        <p:spPr>
          <a:xfrm>
            <a:off x="1328138" y="1379605"/>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1</a:t>
            </a:r>
          </a:p>
        </p:txBody>
      </p:sp>
      <p:sp>
        <p:nvSpPr>
          <p:cNvPr id="67" name="Rectangle 66">
            <a:extLst>
              <a:ext uri="{FF2B5EF4-FFF2-40B4-BE49-F238E27FC236}">
                <a16:creationId xmlns:a16="http://schemas.microsoft.com/office/drawing/2014/main" id="{28CA58E6-C076-9B4F-AFF0-63539951169A}"/>
              </a:ext>
            </a:extLst>
          </p:cNvPr>
          <p:cNvSpPr/>
          <p:nvPr/>
        </p:nvSpPr>
        <p:spPr>
          <a:xfrm>
            <a:off x="1328138" y="175747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68" name="Rectangle 67">
            <a:extLst>
              <a:ext uri="{FF2B5EF4-FFF2-40B4-BE49-F238E27FC236}">
                <a16:creationId xmlns:a16="http://schemas.microsoft.com/office/drawing/2014/main" id="{B60844AB-B63F-8E46-B3D1-8FB25E5B131C}"/>
              </a:ext>
            </a:extLst>
          </p:cNvPr>
          <p:cNvSpPr/>
          <p:nvPr/>
        </p:nvSpPr>
        <p:spPr>
          <a:xfrm>
            <a:off x="6641604" y="1803279"/>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69" name="Rectangle 68">
            <a:extLst>
              <a:ext uri="{FF2B5EF4-FFF2-40B4-BE49-F238E27FC236}">
                <a16:creationId xmlns:a16="http://schemas.microsoft.com/office/drawing/2014/main" id="{F5000257-E0E4-9340-8CBC-3D0102ACB0D3}"/>
              </a:ext>
            </a:extLst>
          </p:cNvPr>
          <p:cNvSpPr/>
          <p:nvPr/>
        </p:nvSpPr>
        <p:spPr>
          <a:xfrm>
            <a:off x="6648157" y="1409610"/>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70" name="Rectangle 69">
            <a:extLst>
              <a:ext uri="{FF2B5EF4-FFF2-40B4-BE49-F238E27FC236}">
                <a16:creationId xmlns:a16="http://schemas.microsoft.com/office/drawing/2014/main" id="{2DCB78BC-A242-1C42-BF3E-40D53356F41A}"/>
              </a:ext>
            </a:extLst>
          </p:cNvPr>
          <p:cNvSpPr/>
          <p:nvPr/>
        </p:nvSpPr>
        <p:spPr>
          <a:xfrm>
            <a:off x="6648157" y="1022184"/>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grpSp>
        <p:nvGrpSpPr>
          <p:cNvPr id="73" name="Group 72">
            <a:extLst>
              <a:ext uri="{FF2B5EF4-FFF2-40B4-BE49-F238E27FC236}">
                <a16:creationId xmlns:a16="http://schemas.microsoft.com/office/drawing/2014/main" id="{5B1C33F2-95B1-CD41-8AEE-843FCDD0B87C}"/>
              </a:ext>
            </a:extLst>
          </p:cNvPr>
          <p:cNvGrpSpPr/>
          <p:nvPr/>
        </p:nvGrpSpPr>
        <p:grpSpPr>
          <a:xfrm>
            <a:off x="1333669" y="995665"/>
            <a:ext cx="6487433" cy="390381"/>
            <a:chOff x="2579675" y="4236288"/>
            <a:chExt cx="6487433" cy="390381"/>
          </a:xfrm>
        </p:grpSpPr>
        <p:sp>
          <p:nvSpPr>
            <p:cNvPr id="32" name="Rectangle 31">
              <a:extLst>
                <a:ext uri="{FF2B5EF4-FFF2-40B4-BE49-F238E27FC236}">
                  <a16:creationId xmlns:a16="http://schemas.microsoft.com/office/drawing/2014/main" id="{637BDC37-B33C-7248-A651-0C1924D7C1B4}"/>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0</a:t>
              </a:r>
            </a:p>
          </p:txBody>
        </p:sp>
        <p:sp>
          <p:nvSpPr>
            <p:cNvPr id="44" name="Rectangle 43">
              <a:extLst>
                <a:ext uri="{FF2B5EF4-FFF2-40B4-BE49-F238E27FC236}">
                  <a16:creationId xmlns:a16="http://schemas.microsoft.com/office/drawing/2014/main" id="{0A47B134-181E-F74C-8AFF-30D11752EDC4}"/>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71" name="Group 70">
            <a:extLst>
              <a:ext uri="{FF2B5EF4-FFF2-40B4-BE49-F238E27FC236}">
                <a16:creationId xmlns:a16="http://schemas.microsoft.com/office/drawing/2014/main" id="{4ABC459C-9756-414F-8F48-0008864BA931}"/>
              </a:ext>
            </a:extLst>
          </p:cNvPr>
          <p:cNvGrpSpPr/>
          <p:nvPr/>
        </p:nvGrpSpPr>
        <p:grpSpPr>
          <a:xfrm>
            <a:off x="1330174" y="1770146"/>
            <a:ext cx="6487433" cy="393061"/>
            <a:chOff x="2576180" y="5010769"/>
            <a:chExt cx="6487433" cy="393061"/>
          </a:xfrm>
        </p:grpSpPr>
        <p:sp>
          <p:nvSpPr>
            <p:cNvPr id="35" name="Rectangle 34">
              <a:extLst>
                <a:ext uri="{FF2B5EF4-FFF2-40B4-BE49-F238E27FC236}">
                  <a16:creationId xmlns:a16="http://schemas.microsoft.com/office/drawing/2014/main" id="{06DE5322-12E0-A94B-B600-AA4AEBFDC5E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63" name="Rectangle 62">
              <a:extLst>
                <a:ext uri="{FF2B5EF4-FFF2-40B4-BE49-F238E27FC236}">
                  <a16:creationId xmlns:a16="http://schemas.microsoft.com/office/drawing/2014/main" id="{C6910900-0F59-6946-A274-151F5EF4A1DE}"/>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72" name="Group 71">
            <a:extLst>
              <a:ext uri="{FF2B5EF4-FFF2-40B4-BE49-F238E27FC236}">
                <a16:creationId xmlns:a16="http://schemas.microsoft.com/office/drawing/2014/main" id="{0F653A50-A84B-CF40-9FA1-6C1910B2BC74}"/>
              </a:ext>
            </a:extLst>
          </p:cNvPr>
          <p:cNvGrpSpPr/>
          <p:nvPr/>
        </p:nvGrpSpPr>
        <p:grpSpPr>
          <a:xfrm>
            <a:off x="1333669" y="1384908"/>
            <a:ext cx="6487433" cy="413433"/>
            <a:chOff x="2579675" y="4625531"/>
            <a:chExt cx="6487433" cy="413433"/>
          </a:xfrm>
        </p:grpSpPr>
        <p:sp>
          <p:nvSpPr>
            <p:cNvPr id="30" name="Rectangle 29">
              <a:extLst>
                <a:ext uri="{FF2B5EF4-FFF2-40B4-BE49-F238E27FC236}">
                  <a16:creationId xmlns:a16="http://schemas.microsoft.com/office/drawing/2014/main" id="{1E911FD8-9BF9-7147-8788-B390C166AE8E}"/>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1</a:t>
              </a:r>
            </a:p>
          </p:txBody>
        </p:sp>
        <p:sp>
          <p:nvSpPr>
            <p:cNvPr id="64" name="Rectangle 63">
              <a:extLst>
                <a:ext uri="{FF2B5EF4-FFF2-40B4-BE49-F238E27FC236}">
                  <a16:creationId xmlns:a16="http://schemas.microsoft.com/office/drawing/2014/main" id="{84E6769B-B162-894F-9A7B-22D11A849826}"/>
                </a:ext>
              </a:extLst>
            </p:cNvPr>
            <p:cNvSpPr/>
            <p:nvPr/>
          </p:nvSpPr>
          <p:spPr>
            <a:xfrm>
              <a:off x="7540076" y="4669632"/>
              <a:ext cx="134524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Victim Row</a:t>
              </a:r>
            </a:p>
          </p:txBody>
        </p:sp>
      </p:grpSp>
      <p:sp>
        <p:nvSpPr>
          <p:cNvPr id="83" name="TextBox 82">
            <a:extLst>
              <a:ext uri="{FF2B5EF4-FFF2-40B4-BE49-F238E27FC236}">
                <a16:creationId xmlns:a16="http://schemas.microsoft.com/office/drawing/2014/main" id="{446FD2E6-177F-E449-875C-38F3F75E3DA8}"/>
              </a:ext>
            </a:extLst>
          </p:cNvPr>
          <p:cNvSpPr txBox="1"/>
          <p:nvPr/>
        </p:nvSpPr>
        <p:spPr>
          <a:xfrm>
            <a:off x="1332331" y="1337214"/>
            <a:ext cx="144783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REFRESH</a:t>
            </a:r>
          </a:p>
        </p:txBody>
      </p:sp>
      <p:sp>
        <p:nvSpPr>
          <p:cNvPr id="84" name="Rectangle 83">
            <a:extLst>
              <a:ext uri="{FF2B5EF4-FFF2-40B4-BE49-F238E27FC236}">
                <a16:creationId xmlns:a16="http://schemas.microsoft.com/office/drawing/2014/main" id="{F22DC205-6317-274C-9AE0-D53DE5ADA1D8}"/>
              </a:ext>
            </a:extLst>
          </p:cNvPr>
          <p:cNvSpPr/>
          <p:nvPr/>
        </p:nvSpPr>
        <p:spPr>
          <a:xfrm>
            <a:off x="447294" y="4041912"/>
            <a:ext cx="4734306" cy="222973"/>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5" name="Rectangle 84">
            <a:extLst>
              <a:ext uri="{FF2B5EF4-FFF2-40B4-BE49-F238E27FC236}">
                <a16:creationId xmlns:a16="http://schemas.microsoft.com/office/drawing/2014/main" id="{48165F56-504F-314F-B828-100A52D33A9F}"/>
              </a:ext>
            </a:extLst>
          </p:cNvPr>
          <p:cNvSpPr/>
          <p:nvPr/>
        </p:nvSpPr>
        <p:spPr>
          <a:xfrm>
            <a:off x="447294" y="4267199"/>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6" name="Rectangle 85">
            <a:extLst>
              <a:ext uri="{FF2B5EF4-FFF2-40B4-BE49-F238E27FC236}">
                <a16:creationId xmlns:a16="http://schemas.microsoft.com/office/drawing/2014/main" id="{E1316C79-CED4-CF4A-97EA-FDD15B2F8A54}"/>
              </a:ext>
            </a:extLst>
          </p:cNvPr>
          <p:cNvSpPr/>
          <p:nvPr/>
        </p:nvSpPr>
        <p:spPr>
          <a:xfrm>
            <a:off x="447294" y="447291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 name="Rectangle 103">
            <a:extLst>
              <a:ext uri="{FF2B5EF4-FFF2-40B4-BE49-F238E27FC236}">
                <a16:creationId xmlns:a16="http://schemas.microsoft.com/office/drawing/2014/main" id="{7055612B-8F4C-EA4D-BDAC-E7CDF4750722}"/>
              </a:ext>
            </a:extLst>
          </p:cNvPr>
          <p:cNvSpPr/>
          <p:nvPr/>
        </p:nvSpPr>
        <p:spPr>
          <a:xfrm>
            <a:off x="447294" y="4678634"/>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5" name="Rectangle 104">
            <a:extLst>
              <a:ext uri="{FF2B5EF4-FFF2-40B4-BE49-F238E27FC236}">
                <a16:creationId xmlns:a16="http://schemas.microsoft.com/office/drawing/2014/main" id="{092AFC92-8B52-3A4B-80CB-93448CA31A44}"/>
              </a:ext>
            </a:extLst>
          </p:cNvPr>
          <p:cNvSpPr/>
          <p:nvPr/>
        </p:nvSpPr>
        <p:spPr>
          <a:xfrm>
            <a:off x="447294" y="4884353"/>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19" name="Group 118">
            <a:extLst>
              <a:ext uri="{FF2B5EF4-FFF2-40B4-BE49-F238E27FC236}">
                <a16:creationId xmlns:a16="http://schemas.microsoft.com/office/drawing/2014/main" id="{F08FA1E8-FE35-474E-B9C0-F55FC98B3DF2}"/>
              </a:ext>
            </a:extLst>
          </p:cNvPr>
          <p:cNvGrpSpPr/>
          <p:nvPr/>
        </p:nvGrpSpPr>
        <p:grpSpPr>
          <a:xfrm>
            <a:off x="5191965" y="3557726"/>
            <a:ext cx="3659231" cy="1235281"/>
            <a:chOff x="5191965" y="3557726"/>
            <a:chExt cx="3659231" cy="1235281"/>
          </a:xfrm>
        </p:grpSpPr>
        <p:sp>
          <p:nvSpPr>
            <p:cNvPr id="106" name="TextBox 105">
              <a:extLst>
                <a:ext uri="{FF2B5EF4-FFF2-40B4-BE49-F238E27FC236}">
                  <a16:creationId xmlns:a16="http://schemas.microsoft.com/office/drawing/2014/main" id="{B0CB2E3D-1835-2F43-BE80-B4E9DE30C61C}"/>
                </a:ext>
              </a:extLst>
            </p:cNvPr>
            <p:cNvSpPr txBox="1"/>
            <p:nvPr/>
          </p:nvSpPr>
          <p:spPr>
            <a:xfrm>
              <a:off x="5698537" y="3557726"/>
              <a:ext cx="3152659"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Disable refresh to </a:t>
              </a:r>
              <a:r>
                <a:rPr kumimoji="0" lang="en-US" sz="16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prevent interruptions</a:t>
              </a:r>
              <a:r>
                <a:rPr kumimoji="0" lang="en-US" sz="1600" b="0"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 </a:t>
              </a: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in the core loop of our test </a:t>
              </a:r>
              <a:r>
                <a:rPr kumimoji="0" lang="en-US" sz="16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from refresh operations</a:t>
              </a:r>
            </a:p>
          </p:txBody>
        </p:sp>
        <p:cxnSp>
          <p:nvCxnSpPr>
            <p:cNvPr id="108" name="Straight Connector 107">
              <a:extLst>
                <a:ext uri="{FF2B5EF4-FFF2-40B4-BE49-F238E27FC236}">
                  <a16:creationId xmlns:a16="http://schemas.microsoft.com/office/drawing/2014/main" id="{555852D2-776F-E445-88AC-E89102D6D6F3}"/>
                </a:ext>
              </a:extLst>
            </p:cNvPr>
            <p:cNvCxnSpPr>
              <a:cxnSpLocks/>
            </p:cNvCxnSpPr>
            <p:nvPr/>
          </p:nvCxnSpPr>
          <p:spPr>
            <a:xfrm>
              <a:off x="5737171" y="3606085"/>
              <a:ext cx="0" cy="75109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9614F3D-4250-9847-8C97-139C68F70C25}"/>
                </a:ext>
              </a:extLst>
            </p:cNvPr>
            <p:cNvCxnSpPr>
              <a:cxnSpLocks/>
            </p:cNvCxnSpPr>
            <p:nvPr/>
          </p:nvCxnSpPr>
          <p:spPr>
            <a:xfrm flipH="1">
              <a:off x="5191965" y="4153398"/>
              <a:ext cx="545206" cy="63960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D5A9498E-3C86-4A4F-880E-0FD3BD99DC54}"/>
              </a:ext>
            </a:extLst>
          </p:cNvPr>
          <p:cNvGrpSpPr/>
          <p:nvPr/>
        </p:nvGrpSpPr>
        <p:grpSpPr>
          <a:xfrm>
            <a:off x="5191965" y="4459490"/>
            <a:ext cx="3659231" cy="584775"/>
            <a:chOff x="5191965" y="4459490"/>
            <a:chExt cx="3659231" cy="584775"/>
          </a:xfrm>
        </p:grpSpPr>
        <p:sp>
          <p:nvSpPr>
            <p:cNvPr id="112" name="TextBox 111">
              <a:extLst>
                <a:ext uri="{FF2B5EF4-FFF2-40B4-BE49-F238E27FC236}">
                  <a16:creationId xmlns:a16="http://schemas.microsoft.com/office/drawing/2014/main" id="{3B0F324A-9022-1743-82F1-F3D5D8AE26C1}"/>
                </a:ext>
              </a:extLst>
            </p:cNvPr>
            <p:cNvSpPr txBox="1"/>
            <p:nvPr/>
          </p:nvSpPr>
          <p:spPr>
            <a:xfrm>
              <a:off x="5698537" y="4459490"/>
              <a:ext cx="3152659"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Induce </a:t>
              </a:r>
              <a:r>
                <a:rPr kumimoji="0" lang="en-US" sz="16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flips on a </a:t>
              </a:r>
              <a:r>
                <a:rPr kumimoji="0" lang="en-US" sz="16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fully charged row </a:t>
              </a:r>
            </a:p>
          </p:txBody>
        </p:sp>
        <p:cxnSp>
          <p:nvCxnSpPr>
            <p:cNvPr id="113" name="Straight Connector 112">
              <a:extLst>
                <a:ext uri="{FF2B5EF4-FFF2-40B4-BE49-F238E27FC236}">
                  <a16:creationId xmlns:a16="http://schemas.microsoft.com/office/drawing/2014/main" id="{71373DEB-8EAB-784A-956C-C69493051804}"/>
                </a:ext>
              </a:extLst>
            </p:cNvPr>
            <p:cNvCxnSpPr>
              <a:cxnSpLocks/>
            </p:cNvCxnSpPr>
            <p:nvPr/>
          </p:nvCxnSpPr>
          <p:spPr>
            <a:xfrm>
              <a:off x="5737171" y="4521682"/>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E113CF7C-1DC6-804C-80F0-3740B426379B}"/>
                </a:ext>
              </a:extLst>
            </p:cNvPr>
            <p:cNvCxnSpPr>
              <a:cxnSpLocks/>
              <a:stCxn id="112" idx="1"/>
            </p:cNvCxnSpPr>
            <p:nvPr/>
          </p:nvCxnSpPr>
          <p:spPr>
            <a:xfrm flipH="1">
              <a:off x="5191965" y="4751878"/>
              <a:ext cx="506572" cy="2736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8" name="Rectangle 77">
            <a:extLst>
              <a:ext uri="{FF2B5EF4-FFF2-40B4-BE49-F238E27FC236}">
                <a16:creationId xmlns:a16="http://schemas.microsoft.com/office/drawing/2014/main" id="{2BE9A790-F817-5C4A-841F-F40B60F9B9C6}"/>
              </a:ext>
            </a:extLst>
          </p:cNvPr>
          <p:cNvSpPr/>
          <p:nvPr/>
        </p:nvSpPr>
        <p:spPr>
          <a:xfrm>
            <a:off x="461178" y="4050547"/>
            <a:ext cx="4734306" cy="222973"/>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9" name="Rectangle 78">
            <a:extLst>
              <a:ext uri="{FF2B5EF4-FFF2-40B4-BE49-F238E27FC236}">
                <a16:creationId xmlns:a16="http://schemas.microsoft.com/office/drawing/2014/main" id="{41391EE7-C262-CF47-9CB2-75AC3FED7872}"/>
              </a:ext>
            </a:extLst>
          </p:cNvPr>
          <p:cNvSpPr/>
          <p:nvPr/>
        </p:nvSpPr>
        <p:spPr>
          <a:xfrm>
            <a:off x="461178" y="4275834"/>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0" name="Rectangle 79">
            <a:extLst>
              <a:ext uri="{FF2B5EF4-FFF2-40B4-BE49-F238E27FC236}">
                <a16:creationId xmlns:a16="http://schemas.microsoft.com/office/drawing/2014/main" id="{8A26C90E-D85C-D44C-8235-49ACC7135232}"/>
              </a:ext>
            </a:extLst>
          </p:cNvPr>
          <p:cNvSpPr/>
          <p:nvPr/>
        </p:nvSpPr>
        <p:spPr>
          <a:xfrm>
            <a:off x="461178" y="4481552"/>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1" name="Rectangle 80">
            <a:extLst>
              <a:ext uri="{FF2B5EF4-FFF2-40B4-BE49-F238E27FC236}">
                <a16:creationId xmlns:a16="http://schemas.microsoft.com/office/drawing/2014/main" id="{583C7D96-9F45-F64E-954E-67A08E17EF74}"/>
              </a:ext>
            </a:extLst>
          </p:cNvPr>
          <p:cNvSpPr/>
          <p:nvPr/>
        </p:nvSpPr>
        <p:spPr>
          <a:xfrm>
            <a:off x="461178" y="4687269"/>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2" name="Rectangle 81">
            <a:extLst>
              <a:ext uri="{FF2B5EF4-FFF2-40B4-BE49-F238E27FC236}">
                <a16:creationId xmlns:a16="http://schemas.microsoft.com/office/drawing/2014/main" id="{6160AD7F-D4A6-FF43-813D-5FF29D84EC61}"/>
              </a:ext>
            </a:extLst>
          </p:cNvPr>
          <p:cNvSpPr/>
          <p:nvPr/>
        </p:nvSpPr>
        <p:spPr>
          <a:xfrm>
            <a:off x="461178" y="4892988"/>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03" name="Group 102">
            <a:extLst>
              <a:ext uri="{FF2B5EF4-FFF2-40B4-BE49-F238E27FC236}">
                <a16:creationId xmlns:a16="http://schemas.microsoft.com/office/drawing/2014/main" id="{ECCF8460-B476-3B48-B8F6-0C66831B1BF2}"/>
              </a:ext>
            </a:extLst>
          </p:cNvPr>
          <p:cNvGrpSpPr/>
          <p:nvPr/>
        </p:nvGrpSpPr>
        <p:grpSpPr>
          <a:xfrm>
            <a:off x="272721" y="3569590"/>
            <a:ext cx="4735266" cy="2908835"/>
            <a:chOff x="272721" y="3569590"/>
            <a:chExt cx="4735266" cy="2908835"/>
          </a:xfrm>
        </p:grpSpPr>
        <p:pic>
          <p:nvPicPr>
            <p:cNvPr id="3" name="Picture 2">
              <a:extLst>
                <a:ext uri="{FF2B5EF4-FFF2-40B4-BE49-F238E27FC236}">
                  <a16:creationId xmlns:a16="http://schemas.microsoft.com/office/drawing/2014/main" id="{3D414886-F330-6F40-AA82-36B73F990AC5}"/>
                </a:ext>
              </a:extLst>
            </p:cNvPr>
            <p:cNvPicPr>
              <a:picLocks noChangeAspect="1"/>
            </p:cNvPicPr>
            <p:nvPr/>
          </p:nvPicPr>
          <p:blipFill rotWithShape="1">
            <a:blip r:embed="rId3"/>
            <a:srcRect b="69291"/>
            <a:stretch/>
          </p:blipFill>
          <p:spPr>
            <a:xfrm>
              <a:off x="679530" y="3789813"/>
              <a:ext cx="4328457" cy="888822"/>
            </a:xfrm>
            <a:prstGeom prst="rect">
              <a:avLst/>
            </a:prstGeom>
          </p:spPr>
        </p:pic>
        <p:pic>
          <p:nvPicPr>
            <p:cNvPr id="4" name="Picture 3">
              <a:extLst>
                <a:ext uri="{FF2B5EF4-FFF2-40B4-BE49-F238E27FC236}">
                  <a16:creationId xmlns:a16="http://schemas.microsoft.com/office/drawing/2014/main" id="{28C99194-788A-0B45-BC88-5636982A2B14}"/>
                </a:ext>
              </a:extLst>
            </p:cNvPr>
            <p:cNvPicPr>
              <a:picLocks noChangeAspect="1"/>
            </p:cNvPicPr>
            <p:nvPr/>
          </p:nvPicPr>
          <p:blipFill>
            <a:blip r:embed="rId4"/>
            <a:stretch>
              <a:fillRect/>
            </a:stretch>
          </p:blipFill>
          <p:spPr>
            <a:xfrm>
              <a:off x="514176" y="3569590"/>
              <a:ext cx="3690464" cy="214285"/>
            </a:xfrm>
            <a:prstGeom prst="rect">
              <a:avLst/>
            </a:prstGeom>
          </p:spPr>
        </p:pic>
        <p:pic>
          <p:nvPicPr>
            <p:cNvPr id="101" name="Picture 100">
              <a:extLst>
                <a:ext uri="{FF2B5EF4-FFF2-40B4-BE49-F238E27FC236}">
                  <a16:creationId xmlns:a16="http://schemas.microsoft.com/office/drawing/2014/main" id="{CA060ADB-013D-8745-93F3-A131EC9D9921}"/>
                </a:ext>
              </a:extLst>
            </p:cNvPr>
            <p:cNvPicPr>
              <a:picLocks noChangeAspect="1"/>
            </p:cNvPicPr>
            <p:nvPr/>
          </p:nvPicPr>
          <p:blipFill rotWithShape="1">
            <a:blip r:embed="rId3"/>
            <a:srcRect t="38505" b="-689"/>
            <a:stretch/>
          </p:blipFill>
          <p:spPr>
            <a:xfrm>
              <a:off x="272721" y="4678635"/>
              <a:ext cx="4328457" cy="1799790"/>
            </a:xfrm>
            <a:prstGeom prst="rect">
              <a:avLst/>
            </a:prstGeom>
          </p:spPr>
        </p:pic>
      </p:grpSp>
    </p:spTree>
    <p:extLst>
      <p:ext uri="{BB962C8B-B14F-4D97-AF65-F5344CB8AC3E}">
        <p14:creationId xmlns:p14="http://schemas.microsoft.com/office/powerpoint/2010/main" val="2394814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78"/>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4"/>
                                        </p:tgtEl>
                                        <p:attrNameLst>
                                          <p:attrName>style.visibility</p:attrName>
                                        </p:attrNameLst>
                                      </p:cBhvr>
                                      <p:to>
                                        <p:strVal val="visible"/>
                                      </p:to>
                                    </p:set>
                                  </p:childTnLst>
                                </p:cTn>
                              </p:par>
                              <p:par>
                                <p:cTn id="31" presetID="1" presetClass="exit" presetSubtype="0" fill="hold" grpId="1" nodeType="withEffect">
                                  <p:stCondLst>
                                    <p:cond delay="0"/>
                                  </p:stCondLst>
                                  <p:childTnLst>
                                    <p:set>
                                      <p:cBhvr>
                                        <p:cTn id="32" dur="1" fill="hold">
                                          <p:stCondLst>
                                            <p:cond delay="0"/>
                                          </p:stCondLst>
                                        </p:cTn>
                                        <p:tgtEl>
                                          <p:spTgt spid="79"/>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80"/>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2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2"/>
                                        </p:tgtEl>
                                        <p:attrNameLst>
                                          <p:attrName>style.visibility</p:attrName>
                                        </p:attrNameLst>
                                      </p:cBhvr>
                                      <p:to>
                                        <p:strVal val="visible"/>
                                      </p:to>
                                    </p:set>
                                  </p:childTnLst>
                                </p:cTn>
                              </p:par>
                              <p:par>
                                <p:cTn id="49" presetID="1" presetClass="exit" presetSubtype="0" fill="hold" grpId="1" nodeType="withEffect">
                                  <p:stCondLst>
                                    <p:cond delay="0"/>
                                  </p:stCondLst>
                                  <p:childTnLst>
                                    <p:set>
                                      <p:cBhvr>
                                        <p:cTn id="50" dur="1" fill="hold">
                                          <p:stCondLst>
                                            <p:cond delay="0"/>
                                          </p:stCondLst>
                                        </p:cTn>
                                        <p:tgtEl>
                                          <p:spTgt spid="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animBg="1"/>
      <p:bldP spid="85" grpId="0" animBg="1"/>
      <p:bldP spid="86" grpId="0" animBg="1"/>
      <p:bldP spid="104" grpId="0" animBg="1"/>
      <p:bldP spid="105" grpId="0" animBg="1"/>
      <p:bldP spid="78" grpId="0" animBg="1"/>
      <p:bldP spid="78" grpId="1" animBg="1"/>
      <p:bldP spid="79" grpId="0" animBg="1"/>
      <p:bldP spid="79" grpId="1" animBg="1"/>
      <p:bldP spid="80" grpId="0" animBg="1"/>
      <p:bldP spid="80" grpId="1" animBg="1"/>
      <p:bldP spid="81" grpId="0" animBg="1"/>
      <p:bldP spid="81" grpId="1" animBg="1"/>
      <p:bldP spid="8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Testing Methodology</a:t>
            </a:r>
          </a:p>
        </p:txBody>
      </p:sp>
      <p:sp>
        <p:nvSpPr>
          <p:cNvPr id="7" name="Rounded Rectangle 6">
            <a:extLst>
              <a:ext uri="{FF2B5EF4-FFF2-40B4-BE49-F238E27FC236}">
                <a16:creationId xmlns:a16="http://schemas.microsoft.com/office/drawing/2014/main" id="{EAE80CDF-A5BA-094C-B8A1-210F05444677}"/>
              </a:ext>
            </a:extLst>
          </p:cNvPr>
          <p:cNvSpPr/>
          <p:nvPr/>
        </p:nvSpPr>
        <p:spPr>
          <a:xfrm>
            <a:off x="447294" y="819854"/>
            <a:ext cx="8281070" cy="265367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DA2F25FD-5DB1-4D4B-A4CF-1937459F1417}"/>
              </a:ext>
            </a:extLst>
          </p:cNvPr>
          <p:cNvCxnSpPr>
            <a:cxnSpLocks/>
          </p:cNvCxnSpPr>
          <p:nvPr/>
        </p:nvCxnSpPr>
        <p:spPr>
          <a:xfrm>
            <a:off x="907183" y="1182809"/>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8715A8-4EEE-1C48-B80B-2B3082C99889}"/>
              </a:ext>
            </a:extLst>
          </p:cNvPr>
          <p:cNvCxnSpPr>
            <a:cxnSpLocks/>
          </p:cNvCxnSpPr>
          <p:nvPr/>
        </p:nvCxnSpPr>
        <p:spPr>
          <a:xfrm>
            <a:off x="907183" y="1577316"/>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C917EAC-25E5-4045-8813-333A7C25E7E6}"/>
              </a:ext>
            </a:extLst>
          </p:cNvPr>
          <p:cNvCxnSpPr>
            <a:cxnSpLocks/>
          </p:cNvCxnSpPr>
          <p:nvPr/>
        </p:nvCxnSpPr>
        <p:spPr>
          <a:xfrm>
            <a:off x="907183" y="196964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F41139-BCCD-8842-9577-8E5536E326F7}"/>
              </a:ext>
            </a:extLst>
          </p:cNvPr>
          <p:cNvCxnSpPr>
            <a:cxnSpLocks/>
          </p:cNvCxnSpPr>
          <p:nvPr/>
        </p:nvCxnSpPr>
        <p:spPr>
          <a:xfrm>
            <a:off x="907183" y="235756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C3BD06B-AE41-7C4A-9222-2D78ED7E9B94}"/>
              </a:ext>
            </a:extLst>
          </p:cNvPr>
          <p:cNvCxnSpPr>
            <a:cxnSpLocks/>
          </p:cNvCxnSpPr>
          <p:nvPr/>
        </p:nvCxnSpPr>
        <p:spPr>
          <a:xfrm>
            <a:off x="907183" y="2726037"/>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24C1F0E-8A0B-2B49-8256-9982F6D7EF9A}"/>
              </a:ext>
            </a:extLst>
          </p:cNvPr>
          <p:cNvSpPr/>
          <p:nvPr/>
        </p:nvSpPr>
        <p:spPr>
          <a:xfrm>
            <a:off x="1332331" y="2549008"/>
            <a:ext cx="6487433" cy="37370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16">
            <a:extLst>
              <a:ext uri="{FF2B5EF4-FFF2-40B4-BE49-F238E27FC236}">
                <a16:creationId xmlns:a16="http://schemas.microsoft.com/office/drawing/2014/main" id="{36C69FCB-2831-E84F-8956-CD54E45F4CD1}"/>
              </a:ext>
            </a:extLst>
          </p:cNvPr>
          <p:cNvSpPr/>
          <p:nvPr/>
        </p:nvSpPr>
        <p:spPr>
          <a:xfrm>
            <a:off x="1332331" y="2149214"/>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18" name="Rectangle 17">
            <a:extLst>
              <a:ext uri="{FF2B5EF4-FFF2-40B4-BE49-F238E27FC236}">
                <a16:creationId xmlns:a16="http://schemas.microsoft.com/office/drawing/2014/main" id="{04FB0C35-FFB0-9E4C-AFF8-860742CB916A}"/>
              </a:ext>
            </a:extLst>
          </p:cNvPr>
          <p:cNvSpPr/>
          <p:nvPr/>
        </p:nvSpPr>
        <p:spPr>
          <a:xfrm>
            <a:off x="1332331" y="2539187"/>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sp>
        <p:nvSpPr>
          <p:cNvPr id="31" name="Rectangle 30">
            <a:extLst>
              <a:ext uri="{FF2B5EF4-FFF2-40B4-BE49-F238E27FC236}">
                <a16:creationId xmlns:a16="http://schemas.microsoft.com/office/drawing/2014/main" id="{0DAA7145-8C09-4D4E-9D5A-03F269888DE7}"/>
              </a:ext>
            </a:extLst>
          </p:cNvPr>
          <p:cNvSpPr/>
          <p:nvPr/>
        </p:nvSpPr>
        <p:spPr>
          <a:xfrm>
            <a:off x="1334077" y="2149054"/>
            <a:ext cx="6487433" cy="373701"/>
          </a:xfrm>
          <a:prstGeom prst="rect">
            <a:avLst/>
          </a:prstGeom>
          <a:solidFill>
            <a:srgbClr val="FFF3CC"/>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33" name="Rectangle 32">
            <a:extLst>
              <a:ext uri="{FF2B5EF4-FFF2-40B4-BE49-F238E27FC236}">
                <a16:creationId xmlns:a16="http://schemas.microsoft.com/office/drawing/2014/main" id="{26D555CF-E789-F44A-AF20-C46A8CC7D726}"/>
              </a:ext>
            </a:extLst>
          </p:cNvPr>
          <p:cNvSpPr/>
          <p:nvPr/>
        </p:nvSpPr>
        <p:spPr>
          <a:xfrm>
            <a:off x="1334077" y="253861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grpSp>
        <p:nvGrpSpPr>
          <p:cNvPr id="37" name="Group 36">
            <a:extLst>
              <a:ext uri="{FF2B5EF4-FFF2-40B4-BE49-F238E27FC236}">
                <a16:creationId xmlns:a16="http://schemas.microsoft.com/office/drawing/2014/main" id="{9BF09F48-3B89-7040-9AF1-627281AE44B5}"/>
              </a:ext>
            </a:extLst>
          </p:cNvPr>
          <p:cNvGrpSpPr/>
          <p:nvPr/>
        </p:nvGrpSpPr>
        <p:grpSpPr>
          <a:xfrm>
            <a:off x="5911363" y="1418622"/>
            <a:ext cx="1728357" cy="1522407"/>
            <a:chOff x="5868306" y="2008207"/>
            <a:chExt cx="1672795" cy="2646515"/>
          </a:xfrm>
        </p:grpSpPr>
        <p:sp>
          <p:nvSpPr>
            <p:cNvPr id="38" name="Rectangle 37">
              <a:extLst>
                <a:ext uri="{FF2B5EF4-FFF2-40B4-BE49-F238E27FC236}">
                  <a16:creationId xmlns:a16="http://schemas.microsoft.com/office/drawing/2014/main" id="{22D19971-1F39-9347-8395-B8ACF1090269}"/>
                </a:ext>
              </a:extLst>
            </p:cNvPr>
            <p:cNvSpPr/>
            <p:nvPr/>
          </p:nvSpPr>
          <p:spPr>
            <a:xfrm>
              <a:off x="5868306" y="2654188"/>
              <a:ext cx="1672795"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sp>
          <p:nvSpPr>
            <p:cNvPr id="40" name="Rectangle 39">
              <a:extLst>
                <a:ext uri="{FF2B5EF4-FFF2-40B4-BE49-F238E27FC236}">
                  <a16:creationId xmlns:a16="http://schemas.microsoft.com/office/drawing/2014/main" id="{AB680162-C53A-E94D-ABBD-38244A97BC10}"/>
                </a:ext>
              </a:extLst>
            </p:cNvPr>
            <p:cNvSpPr/>
            <p:nvPr/>
          </p:nvSpPr>
          <p:spPr>
            <a:xfrm>
              <a:off x="6229633" y="2008207"/>
              <a:ext cx="1301623"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Victim Row</a:t>
              </a:r>
            </a:p>
          </p:txBody>
        </p:sp>
        <p:sp>
          <p:nvSpPr>
            <p:cNvPr id="41" name="Rectangle 40">
              <a:extLst>
                <a:ext uri="{FF2B5EF4-FFF2-40B4-BE49-F238E27FC236}">
                  <a16:creationId xmlns:a16="http://schemas.microsoft.com/office/drawing/2014/main" id="{FCDB1259-9F12-CF4B-AB08-B6ED2662540A}"/>
                </a:ext>
              </a:extLst>
            </p:cNvPr>
            <p:cNvSpPr/>
            <p:nvPr/>
          </p:nvSpPr>
          <p:spPr>
            <a:xfrm>
              <a:off x="6577159" y="3341348"/>
              <a:ext cx="606563"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42" name="Rectangle 41">
              <a:extLst>
                <a:ext uri="{FF2B5EF4-FFF2-40B4-BE49-F238E27FC236}">
                  <a16:creationId xmlns:a16="http://schemas.microsoft.com/office/drawing/2014/main" id="{28144555-BAA7-7A42-9010-93B64A5568DE}"/>
                </a:ext>
              </a:extLst>
            </p:cNvPr>
            <p:cNvSpPr/>
            <p:nvPr/>
          </p:nvSpPr>
          <p:spPr>
            <a:xfrm>
              <a:off x="6576973" y="4012684"/>
              <a:ext cx="606936" cy="642038"/>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grpSp>
      <p:sp>
        <p:nvSpPr>
          <p:cNvPr id="47" name="Rectangle 46">
            <a:extLst>
              <a:ext uri="{FF2B5EF4-FFF2-40B4-BE49-F238E27FC236}">
                <a16:creationId xmlns:a16="http://schemas.microsoft.com/office/drawing/2014/main" id="{F010192A-4D21-264D-A2AA-3B84849DF981}"/>
              </a:ext>
            </a:extLst>
          </p:cNvPr>
          <p:cNvSpPr/>
          <p:nvPr/>
        </p:nvSpPr>
        <p:spPr>
          <a:xfrm>
            <a:off x="6643376" y="2963035"/>
            <a:ext cx="627095"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cxnSp>
        <p:nvCxnSpPr>
          <p:cNvPr id="56" name="Straight Connector 55">
            <a:extLst>
              <a:ext uri="{FF2B5EF4-FFF2-40B4-BE49-F238E27FC236}">
                <a16:creationId xmlns:a16="http://schemas.microsoft.com/office/drawing/2014/main" id="{70219E55-C102-A349-85B9-9E5D57B83B10}"/>
              </a:ext>
            </a:extLst>
          </p:cNvPr>
          <p:cNvCxnSpPr>
            <a:cxnSpLocks/>
          </p:cNvCxnSpPr>
          <p:nvPr/>
        </p:nvCxnSpPr>
        <p:spPr>
          <a:xfrm>
            <a:off x="907183" y="3110005"/>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A4341289-020D-2140-908D-26EEC7747BAA}"/>
              </a:ext>
            </a:extLst>
          </p:cNvPr>
          <p:cNvSpPr/>
          <p:nvPr/>
        </p:nvSpPr>
        <p:spPr>
          <a:xfrm>
            <a:off x="1330174" y="2928022"/>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5</a:t>
            </a:r>
          </a:p>
        </p:txBody>
      </p:sp>
      <p:sp>
        <p:nvSpPr>
          <p:cNvPr id="61" name="Rectangle 60">
            <a:extLst>
              <a:ext uri="{FF2B5EF4-FFF2-40B4-BE49-F238E27FC236}">
                <a16:creationId xmlns:a16="http://schemas.microsoft.com/office/drawing/2014/main" id="{4FAE9F5F-BAA5-5B40-9288-5ABD9EB4231D}"/>
              </a:ext>
            </a:extLst>
          </p:cNvPr>
          <p:cNvSpPr/>
          <p:nvPr/>
        </p:nvSpPr>
        <p:spPr>
          <a:xfrm>
            <a:off x="6641219" y="2962857"/>
            <a:ext cx="627095"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65" name="Rectangle 64">
            <a:extLst>
              <a:ext uri="{FF2B5EF4-FFF2-40B4-BE49-F238E27FC236}">
                <a16:creationId xmlns:a16="http://schemas.microsoft.com/office/drawing/2014/main" id="{E9634514-7090-7D4E-A006-17A8F0FC84E9}"/>
              </a:ext>
            </a:extLst>
          </p:cNvPr>
          <p:cNvSpPr/>
          <p:nvPr/>
        </p:nvSpPr>
        <p:spPr>
          <a:xfrm>
            <a:off x="1330175" y="989871"/>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0</a:t>
            </a:r>
          </a:p>
        </p:txBody>
      </p:sp>
      <p:sp>
        <p:nvSpPr>
          <p:cNvPr id="66" name="Rectangle 65">
            <a:extLst>
              <a:ext uri="{FF2B5EF4-FFF2-40B4-BE49-F238E27FC236}">
                <a16:creationId xmlns:a16="http://schemas.microsoft.com/office/drawing/2014/main" id="{A8E9013F-9263-8D4D-9301-F168911ECA9A}"/>
              </a:ext>
            </a:extLst>
          </p:cNvPr>
          <p:cNvSpPr/>
          <p:nvPr/>
        </p:nvSpPr>
        <p:spPr>
          <a:xfrm>
            <a:off x="1328138" y="1379605"/>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1</a:t>
            </a:r>
          </a:p>
        </p:txBody>
      </p:sp>
      <p:sp>
        <p:nvSpPr>
          <p:cNvPr id="67" name="Rectangle 66">
            <a:extLst>
              <a:ext uri="{FF2B5EF4-FFF2-40B4-BE49-F238E27FC236}">
                <a16:creationId xmlns:a16="http://schemas.microsoft.com/office/drawing/2014/main" id="{28CA58E6-C076-9B4F-AFF0-63539951169A}"/>
              </a:ext>
            </a:extLst>
          </p:cNvPr>
          <p:cNvSpPr/>
          <p:nvPr/>
        </p:nvSpPr>
        <p:spPr>
          <a:xfrm>
            <a:off x="1328138" y="175747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68" name="Rectangle 67">
            <a:extLst>
              <a:ext uri="{FF2B5EF4-FFF2-40B4-BE49-F238E27FC236}">
                <a16:creationId xmlns:a16="http://schemas.microsoft.com/office/drawing/2014/main" id="{B60844AB-B63F-8E46-B3D1-8FB25E5B131C}"/>
              </a:ext>
            </a:extLst>
          </p:cNvPr>
          <p:cNvSpPr/>
          <p:nvPr/>
        </p:nvSpPr>
        <p:spPr>
          <a:xfrm>
            <a:off x="6641604" y="1803279"/>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69" name="Rectangle 68">
            <a:extLst>
              <a:ext uri="{FF2B5EF4-FFF2-40B4-BE49-F238E27FC236}">
                <a16:creationId xmlns:a16="http://schemas.microsoft.com/office/drawing/2014/main" id="{F5000257-E0E4-9340-8CBC-3D0102ACB0D3}"/>
              </a:ext>
            </a:extLst>
          </p:cNvPr>
          <p:cNvSpPr/>
          <p:nvPr/>
        </p:nvSpPr>
        <p:spPr>
          <a:xfrm>
            <a:off x="6648157" y="1409610"/>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sp>
        <p:nvSpPr>
          <p:cNvPr id="70" name="Rectangle 69">
            <a:extLst>
              <a:ext uri="{FF2B5EF4-FFF2-40B4-BE49-F238E27FC236}">
                <a16:creationId xmlns:a16="http://schemas.microsoft.com/office/drawing/2014/main" id="{2DCB78BC-A242-1C42-BF3E-40D53356F41A}"/>
              </a:ext>
            </a:extLst>
          </p:cNvPr>
          <p:cNvSpPr/>
          <p:nvPr/>
        </p:nvSpPr>
        <p:spPr>
          <a:xfrm>
            <a:off x="6648157" y="1022184"/>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grpSp>
        <p:nvGrpSpPr>
          <p:cNvPr id="72" name="Group 71">
            <a:extLst>
              <a:ext uri="{FF2B5EF4-FFF2-40B4-BE49-F238E27FC236}">
                <a16:creationId xmlns:a16="http://schemas.microsoft.com/office/drawing/2014/main" id="{0F653A50-A84B-CF40-9FA1-6C1910B2BC74}"/>
              </a:ext>
            </a:extLst>
          </p:cNvPr>
          <p:cNvGrpSpPr/>
          <p:nvPr/>
        </p:nvGrpSpPr>
        <p:grpSpPr>
          <a:xfrm>
            <a:off x="1340295" y="1378282"/>
            <a:ext cx="6487433" cy="413433"/>
            <a:chOff x="2579675" y="4625531"/>
            <a:chExt cx="6487433" cy="413433"/>
          </a:xfrm>
        </p:grpSpPr>
        <p:sp>
          <p:nvSpPr>
            <p:cNvPr id="30" name="Rectangle 29">
              <a:extLst>
                <a:ext uri="{FF2B5EF4-FFF2-40B4-BE49-F238E27FC236}">
                  <a16:creationId xmlns:a16="http://schemas.microsoft.com/office/drawing/2014/main" id="{1E911FD8-9BF9-7147-8788-B390C166AE8E}"/>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1</a:t>
              </a:r>
            </a:p>
          </p:txBody>
        </p:sp>
        <p:sp>
          <p:nvSpPr>
            <p:cNvPr id="64" name="Rectangle 63">
              <a:extLst>
                <a:ext uri="{FF2B5EF4-FFF2-40B4-BE49-F238E27FC236}">
                  <a16:creationId xmlns:a16="http://schemas.microsoft.com/office/drawing/2014/main" id="{84E6769B-B162-894F-9A7B-22D11A849826}"/>
                </a:ext>
              </a:extLst>
            </p:cNvPr>
            <p:cNvSpPr/>
            <p:nvPr/>
          </p:nvSpPr>
          <p:spPr>
            <a:xfrm>
              <a:off x="7540076" y="4669632"/>
              <a:ext cx="134524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Victim Row</a:t>
              </a:r>
            </a:p>
          </p:txBody>
        </p:sp>
      </p:grpSp>
      <p:grpSp>
        <p:nvGrpSpPr>
          <p:cNvPr id="137" name="Group 136">
            <a:extLst>
              <a:ext uri="{FF2B5EF4-FFF2-40B4-BE49-F238E27FC236}">
                <a16:creationId xmlns:a16="http://schemas.microsoft.com/office/drawing/2014/main" id="{C2B18E10-026A-F143-AF4F-727E400D80EC}"/>
              </a:ext>
            </a:extLst>
          </p:cNvPr>
          <p:cNvGrpSpPr/>
          <p:nvPr/>
        </p:nvGrpSpPr>
        <p:grpSpPr>
          <a:xfrm>
            <a:off x="1275731" y="1688791"/>
            <a:ext cx="6543055" cy="591494"/>
            <a:chOff x="1274552" y="1698288"/>
            <a:chExt cx="6543055" cy="591494"/>
          </a:xfrm>
        </p:grpSpPr>
        <p:grpSp>
          <p:nvGrpSpPr>
            <p:cNvPr id="138" name="Group 137">
              <a:extLst>
                <a:ext uri="{FF2B5EF4-FFF2-40B4-BE49-F238E27FC236}">
                  <a16:creationId xmlns:a16="http://schemas.microsoft.com/office/drawing/2014/main" id="{565DE66F-A46D-494E-A866-B346B115A539}"/>
                </a:ext>
              </a:extLst>
            </p:cNvPr>
            <p:cNvGrpSpPr/>
            <p:nvPr/>
          </p:nvGrpSpPr>
          <p:grpSpPr>
            <a:xfrm>
              <a:off x="1330174" y="1770146"/>
              <a:ext cx="6487433" cy="393061"/>
              <a:chOff x="2576180" y="5010769"/>
              <a:chExt cx="6487433" cy="393061"/>
            </a:xfrm>
          </p:grpSpPr>
          <p:sp>
            <p:nvSpPr>
              <p:cNvPr id="140" name="Rectangle 139">
                <a:extLst>
                  <a:ext uri="{FF2B5EF4-FFF2-40B4-BE49-F238E27FC236}">
                    <a16:creationId xmlns:a16="http://schemas.microsoft.com/office/drawing/2014/main" id="{C979B3F2-96C6-2340-BBEE-2834801CC4EB}"/>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141" name="Rectangle 140">
                <a:extLst>
                  <a:ext uri="{FF2B5EF4-FFF2-40B4-BE49-F238E27FC236}">
                    <a16:creationId xmlns:a16="http://schemas.microsoft.com/office/drawing/2014/main" id="{97642F84-A486-8447-BF1D-26522BB6C29B}"/>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sp>
          <p:nvSpPr>
            <p:cNvPr id="139" name="Content Placeholder 2">
              <a:extLst>
                <a:ext uri="{FF2B5EF4-FFF2-40B4-BE49-F238E27FC236}">
                  <a16:creationId xmlns:a16="http://schemas.microsoft.com/office/drawing/2014/main" id="{8E87126D-AF28-634F-9CC1-F2982D086398}"/>
                </a:ext>
              </a:extLst>
            </p:cNvPr>
            <p:cNvSpPr txBox="1">
              <a:spLocks/>
            </p:cNvSpPr>
            <p:nvPr/>
          </p:nvSpPr>
          <p:spPr>
            <a:xfrm>
              <a:off x="1274552" y="1698288"/>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1" i="1" u="none" strike="noStrike" kern="1200" cap="none" spc="0" normalizeH="0" baseline="0" noProof="0" dirty="0">
                  <a:ln>
                    <a:noFill/>
                  </a:ln>
                  <a:solidFill>
                    <a:srgbClr val="FF0000"/>
                  </a:solidFill>
                  <a:effectLst/>
                  <a:uLnTx/>
                  <a:uFillTx/>
                  <a:latin typeface="Cambria" panose="02040503050406030204" pitchFamily="18" charset="0"/>
                  <a:ea typeface="+mn-ea"/>
                  <a:cs typeface="+mn-cs"/>
                </a:rPr>
                <a:t>closed</a:t>
              </a:r>
            </a:p>
          </p:txBody>
        </p:sp>
      </p:grpSp>
      <p:grpSp>
        <p:nvGrpSpPr>
          <p:cNvPr id="142" name="Group 141">
            <a:extLst>
              <a:ext uri="{FF2B5EF4-FFF2-40B4-BE49-F238E27FC236}">
                <a16:creationId xmlns:a16="http://schemas.microsoft.com/office/drawing/2014/main" id="{B409E843-35F3-AF44-9C84-94F1FCD8EB4A}"/>
              </a:ext>
            </a:extLst>
          </p:cNvPr>
          <p:cNvGrpSpPr/>
          <p:nvPr/>
        </p:nvGrpSpPr>
        <p:grpSpPr>
          <a:xfrm>
            <a:off x="1150549" y="908843"/>
            <a:ext cx="6671732" cy="591494"/>
            <a:chOff x="1149370" y="918340"/>
            <a:chExt cx="6671732" cy="591494"/>
          </a:xfrm>
        </p:grpSpPr>
        <p:grpSp>
          <p:nvGrpSpPr>
            <p:cNvPr id="143" name="Group 142">
              <a:extLst>
                <a:ext uri="{FF2B5EF4-FFF2-40B4-BE49-F238E27FC236}">
                  <a16:creationId xmlns:a16="http://schemas.microsoft.com/office/drawing/2014/main" id="{FCB765EC-122B-6545-BEA9-E2BC0F4AE9C6}"/>
                </a:ext>
              </a:extLst>
            </p:cNvPr>
            <p:cNvGrpSpPr/>
            <p:nvPr/>
          </p:nvGrpSpPr>
          <p:grpSpPr>
            <a:xfrm>
              <a:off x="1333669" y="995665"/>
              <a:ext cx="6487433" cy="390381"/>
              <a:chOff x="2579675" y="4236288"/>
              <a:chExt cx="6487433" cy="390381"/>
            </a:xfrm>
          </p:grpSpPr>
          <p:sp>
            <p:nvSpPr>
              <p:cNvPr id="145" name="Rectangle 144">
                <a:extLst>
                  <a:ext uri="{FF2B5EF4-FFF2-40B4-BE49-F238E27FC236}">
                    <a16:creationId xmlns:a16="http://schemas.microsoft.com/office/drawing/2014/main" id="{DC869B13-8690-5347-8E9E-BC543AECD3E9}"/>
                  </a:ext>
                </a:extLst>
              </p:cNvPr>
              <p:cNvSpPr/>
              <p:nvPr/>
            </p:nvSpPr>
            <p:spPr>
              <a:xfrm>
                <a:off x="2579675" y="4236288"/>
                <a:ext cx="6487433" cy="373701"/>
              </a:xfrm>
              <a:prstGeom prst="rect">
                <a:avLst/>
              </a:prstGeom>
              <a:solidFill>
                <a:schemeClr val="accent6">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0</a:t>
                </a:r>
              </a:p>
            </p:txBody>
          </p:sp>
          <p:sp>
            <p:nvSpPr>
              <p:cNvPr id="146" name="Rectangle 145">
                <a:extLst>
                  <a:ext uri="{FF2B5EF4-FFF2-40B4-BE49-F238E27FC236}">
                    <a16:creationId xmlns:a16="http://schemas.microsoft.com/office/drawing/2014/main" id="{F182E062-397A-3344-9039-E6261CA99420}"/>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sp>
          <p:nvSpPr>
            <p:cNvPr id="144" name="Content Placeholder 2">
              <a:extLst>
                <a:ext uri="{FF2B5EF4-FFF2-40B4-BE49-F238E27FC236}">
                  <a16:creationId xmlns:a16="http://schemas.microsoft.com/office/drawing/2014/main" id="{84351D9C-3E6B-3C46-B7D8-1F90B964132E}"/>
                </a:ext>
              </a:extLst>
            </p:cNvPr>
            <p:cNvSpPr txBox="1">
              <a:spLocks/>
            </p:cNvSpPr>
            <p:nvPr/>
          </p:nvSpPr>
          <p:spPr>
            <a:xfrm>
              <a:off x="1149370" y="91834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1" i="1" u="none" strike="noStrike" kern="1200" cap="none" spc="0" normalizeH="0" baseline="0" noProof="0" dirty="0">
                  <a:ln>
                    <a:noFill/>
                  </a:ln>
                  <a:solidFill>
                    <a:srgbClr val="70AD47">
                      <a:lumMod val="50000"/>
                    </a:srgbClr>
                  </a:solidFill>
                  <a:effectLst/>
                  <a:uLnTx/>
                  <a:uFillTx/>
                  <a:latin typeface="Cambria" panose="02040503050406030204" pitchFamily="18" charset="0"/>
                  <a:ea typeface="+mn-ea"/>
                  <a:cs typeface="+mn-cs"/>
                </a:rPr>
                <a:t>open</a:t>
              </a:r>
            </a:p>
          </p:txBody>
        </p:sp>
      </p:grpSp>
      <p:grpSp>
        <p:nvGrpSpPr>
          <p:cNvPr id="157" name="Group 156">
            <a:extLst>
              <a:ext uri="{FF2B5EF4-FFF2-40B4-BE49-F238E27FC236}">
                <a16:creationId xmlns:a16="http://schemas.microsoft.com/office/drawing/2014/main" id="{DE6A9BC0-6B96-064A-B445-B90E19BB2227}"/>
              </a:ext>
            </a:extLst>
          </p:cNvPr>
          <p:cNvGrpSpPr/>
          <p:nvPr/>
        </p:nvGrpSpPr>
        <p:grpSpPr>
          <a:xfrm>
            <a:off x="1275731" y="914574"/>
            <a:ext cx="6543055" cy="591494"/>
            <a:chOff x="1274552" y="1698288"/>
            <a:chExt cx="6543055" cy="591494"/>
          </a:xfrm>
        </p:grpSpPr>
        <p:grpSp>
          <p:nvGrpSpPr>
            <p:cNvPr id="158" name="Group 157">
              <a:extLst>
                <a:ext uri="{FF2B5EF4-FFF2-40B4-BE49-F238E27FC236}">
                  <a16:creationId xmlns:a16="http://schemas.microsoft.com/office/drawing/2014/main" id="{C54CA999-0948-D941-9D38-F8C7F0482903}"/>
                </a:ext>
              </a:extLst>
            </p:cNvPr>
            <p:cNvGrpSpPr/>
            <p:nvPr/>
          </p:nvGrpSpPr>
          <p:grpSpPr>
            <a:xfrm>
              <a:off x="1330174" y="1770146"/>
              <a:ext cx="6487433" cy="393061"/>
              <a:chOff x="2576180" y="5010769"/>
              <a:chExt cx="6487433" cy="393061"/>
            </a:xfrm>
          </p:grpSpPr>
          <p:sp>
            <p:nvSpPr>
              <p:cNvPr id="160" name="Rectangle 159">
                <a:extLst>
                  <a:ext uri="{FF2B5EF4-FFF2-40B4-BE49-F238E27FC236}">
                    <a16:creationId xmlns:a16="http://schemas.microsoft.com/office/drawing/2014/main" id="{957F4AA4-DC27-3B4D-BA31-E1F50D7BEBC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0</a:t>
                </a:r>
              </a:p>
            </p:txBody>
          </p:sp>
          <p:sp>
            <p:nvSpPr>
              <p:cNvPr id="161" name="Rectangle 160">
                <a:extLst>
                  <a:ext uri="{FF2B5EF4-FFF2-40B4-BE49-F238E27FC236}">
                    <a16:creationId xmlns:a16="http://schemas.microsoft.com/office/drawing/2014/main" id="{772D8EB8-805C-0143-8490-E15387494C23}"/>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sp>
          <p:nvSpPr>
            <p:cNvPr id="159" name="Content Placeholder 2">
              <a:extLst>
                <a:ext uri="{FF2B5EF4-FFF2-40B4-BE49-F238E27FC236}">
                  <a16:creationId xmlns:a16="http://schemas.microsoft.com/office/drawing/2014/main" id="{9CE8034A-0C91-064D-8BBF-956202115742}"/>
                </a:ext>
              </a:extLst>
            </p:cNvPr>
            <p:cNvSpPr txBox="1">
              <a:spLocks/>
            </p:cNvSpPr>
            <p:nvPr/>
          </p:nvSpPr>
          <p:spPr>
            <a:xfrm>
              <a:off x="1274552" y="1698288"/>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1" i="1" u="none" strike="noStrike" kern="1200" cap="none" spc="0" normalizeH="0" baseline="0" noProof="0" dirty="0">
                  <a:ln>
                    <a:noFill/>
                  </a:ln>
                  <a:solidFill>
                    <a:srgbClr val="FF0000"/>
                  </a:solidFill>
                  <a:effectLst/>
                  <a:uLnTx/>
                  <a:uFillTx/>
                  <a:latin typeface="Cambria" panose="02040503050406030204" pitchFamily="18" charset="0"/>
                  <a:ea typeface="+mn-ea"/>
                  <a:cs typeface="+mn-cs"/>
                </a:rPr>
                <a:t>closed</a:t>
              </a:r>
            </a:p>
          </p:txBody>
        </p:sp>
      </p:grpSp>
      <p:grpSp>
        <p:nvGrpSpPr>
          <p:cNvPr id="162" name="Group 161">
            <a:extLst>
              <a:ext uri="{FF2B5EF4-FFF2-40B4-BE49-F238E27FC236}">
                <a16:creationId xmlns:a16="http://schemas.microsoft.com/office/drawing/2014/main" id="{947E54B3-6860-544F-8AE1-1CD6655F6969}"/>
              </a:ext>
            </a:extLst>
          </p:cNvPr>
          <p:cNvGrpSpPr/>
          <p:nvPr/>
        </p:nvGrpSpPr>
        <p:grpSpPr>
          <a:xfrm>
            <a:off x="1147053" y="1678661"/>
            <a:ext cx="6671732" cy="591494"/>
            <a:chOff x="1149370" y="918340"/>
            <a:chExt cx="6671732" cy="591494"/>
          </a:xfrm>
        </p:grpSpPr>
        <p:grpSp>
          <p:nvGrpSpPr>
            <p:cNvPr id="163" name="Group 162">
              <a:extLst>
                <a:ext uri="{FF2B5EF4-FFF2-40B4-BE49-F238E27FC236}">
                  <a16:creationId xmlns:a16="http://schemas.microsoft.com/office/drawing/2014/main" id="{B8F7C9C8-9274-2147-9490-194C10D5BF82}"/>
                </a:ext>
              </a:extLst>
            </p:cNvPr>
            <p:cNvGrpSpPr/>
            <p:nvPr/>
          </p:nvGrpSpPr>
          <p:grpSpPr>
            <a:xfrm>
              <a:off x="1333669" y="995665"/>
              <a:ext cx="6487433" cy="390381"/>
              <a:chOff x="2579675" y="4236288"/>
              <a:chExt cx="6487433" cy="390381"/>
            </a:xfrm>
          </p:grpSpPr>
          <p:sp>
            <p:nvSpPr>
              <p:cNvPr id="165" name="Rectangle 164">
                <a:extLst>
                  <a:ext uri="{FF2B5EF4-FFF2-40B4-BE49-F238E27FC236}">
                    <a16:creationId xmlns:a16="http://schemas.microsoft.com/office/drawing/2014/main" id="{8F6DEA72-E58E-1B48-8F3E-1AA703E3EAEA}"/>
                  </a:ext>
                </a:extLst>
              </p:cNvPr>
              <p:cNvSpPr/>
              <p:nvPr/>
            </p:nvSpPr>
            <p:spPr>
              <a:xfrm>
                <a:off x="2579675" y="4236288"/>
                <a:ext cx="6487433" cy="373701"/>
              </a:xfrm>
              <a:prstGeom prst="rect">
                <a:avLst/>
              </a:prstGeom>
              <a:solidFill>
                <a:schemeClr val="accent6">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166" name="Rectangle 165">
                <a:extLst>
                  <a:ext uri="{FF2B5EF4-FFF2-40B4-BE49-F238E27FC236}">
                    <a16:creationId xmlns:a16="http://schemas.microsoft.com/office/drawing/2014/main" id="{28FBDF18-FDCB-904C-92EB-1035804E5E65}"/>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sp>
          <p:nvSpPr>
            <p:cNvPr id="164" name="Content Placeholder 2">
              <a:extLst>
                <a:ext uri="{FF2B5EF4-FFF2-40B4-BE49-F238E27FC236}">
                  <a16:creationId xmlns:a16="http://schemas.microsoft.com/office/drawing/2014/main" id="{D08167E0-E12A-B24F-9AED-99F1B8BF64B2}"/>
                </a:ext>
              </a:extLst>
            </p:cNvPr>
            <p:cNvSpPr txBox="1">
              <a:spLocks/>
            </p:cNvSpPr>
            <p:nvPr/>
          </p:nvSpPr>
          <p:spPr>
            <a:xfrm>
              <a:off x="1149370" y="91834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1" i="1" u="none" strike="noStrike" kern="1200" cap="none" spc="0" normalizeH="0" baseline="0" noProof="0" dirty="0">
                  <a:ln>
                    <a:noFill/>
                  </a:ln>
                  <a:solidFill>
                    <a:srgbClr val="70AD47">
                      <a:lumMod val="50000"/>
                    </a:srgbClr>
                  </a:solidFill>
                  <a:effectLst/>
                  <a:uLnTx/>
                  <a:uFillTx/>
                  <a:latin typeface="Cambria" panose="02040503050406030204" pitchFamily="18" charset="0"/>
                  <a:ea typeface="+mn-ea"/>
                  <a:cs typeface="+mn-cs"/>
                </a:rPr>
                <a:t>open</a:t>
              </a:r>
            </a:p>
          </p:txBody>
        </p:sp>
      </p:grpSp>
      <p:grpSp>
        <p:nvGrpSpPr>
          <p:cNvPr id="167" name="Group 166">
            <a:extLst>
              <a:ext uri="{FF2B5EF4-FFF2-40B4-BE49-F238E27FC236}">
                <a16:creationId xmlns:a16="http://schemas.microsoft.com/office/drawing/2014/main" id="{F3C0E0D4-ABCB-7549-B388-88ED6BB8190A}"/>
              </a:ext>
            </a:extLst>
          </p:cNvPr>
          <p:cNvGrpSpPr/>
          <p:nvPr/>
        </p:nvGrpSpPr>
        <p:grpSpPr>
          <a:xfrm>
            <a:off x="1327043" y="1371919"/>
            <a:ext cx="6487433" cy="390381"/>
            <a:chOff x="2579675" y="4236288"/>
            <a:chExt cx="6487433" cy="390381"/>
          </a:xfrm>
        </p:grpSpPr>
        <p:sp>
          <p:nvSpPr>
            <p:cNvPr id="168" name="Rectangle 167">
              <a:extLst>
                <a:ext uri="{FF2B5EF4-FFF2-40B4-BE49-F238E27FC236}">
                  <a16:creationId xmlns:a16="http://schemas.microsoft.com/office/drawing/2014/main" id="{B883E02C-B483-8A4A-B0CE-59EBB3AA32B5}"/>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1</a:t>
              </a:r>
            </a:p>
          </p:txBody>
        </p:sp>
        <p:sp>
          <p:nvSpPr>
            <p:cNvPr id="169" name="Rectangle 168">
              <a:extLst>
                <a:ext uri="{FF2B5EF4-FFF2-40B4-BE49-F238E27FC236}">
                  <a16:creationId xmlns:a16="http://schemas.microsoft.com/office/drawing/2014/main" id="{E56A4E7B-B668-BE49-ACCA-DE7BA96C6218}"/>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170" name="Group 169">
            <a:extLst>
              <a:ext uri="{FF2B5EF4-FFF2-40B4-BE49-F238E27FC236}">
                <a16:creationId xmlns:a16="http://schemas.microsoft.com/office/drawing/2014/main" id="{68C0ED66-45F6-804A-9F48-5127A5F543E6}"/>
              </a:ext>
            </a:extLst>
          </p:cNvPr>
          <p:cNvGrpSpPr/>
          <p:nvPr/>
        </p:nvGrpSpPr>
        <p:grpSpPr>
          <a:xfrm>
            <a:off x="1323548" y="2146400"/>
            <a:ext cx="6487433" cy="393061"/>
            <a:chOff x="2576180" y="5010769"/>
            <a:chExt cx="6487433" cy="393061"/>
          </a:xfrm>
        </p:grpSpPr>
        <p:sp>
          <p:nvSpPr>
            <p:cNvPr id="171" name="Rectangle 170">
              <a:extLst>
                <a:ext uri="{FF2B5EF4-FFF2-40B4-BE49-F238E27FC236}">
                  <a16:creationId xmlns:a16="http://schemas.microsoft.com/office/drawing/2014/main" id="{BBE357B6-0731-FF43-82C9-7892605B30B8}"/>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172" name="Rectangle 171">
              <a:extLst>
                <a:ext uri="{FF2B5EF4-FFF2-40B4-BE49-F238E27FC236}">
                  <a16:creationId xmlns:a16="http://schemas.microsoft.com/office/drawing/2014/main" id="{7908386C-000D-DD41-876F-D85FB70B00C6}"/>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173" name="Group 172">
            <a:extLst>
              <a:ext uri="{FF2B5EF4-FFF2-40B4-BE49-F238E27FC236}">
                <a16:creationId xmlns:a16="http://schemas.microsoft.com/office/drawing/2014/main" id="{1B497FD0-E8A9-BD4E-B15C-027BEA987798}"/>
              </a:ext>
            </a:extLst>
          </p:cNvPr>
          <p:cNvGrpSpPr/>
          <p:nvPr/>
        </p:nvGrpSpPr>
        <p:grpSpPr>
          <a:xfrm>
            <a:off x="1327043" y="1761162"/>
            <a:ext cx="6487433" cy="413433"/>
            <a:chOff x="2579675" y="4625531"/>
            <a:chExt cx="6487433" cy="413433"/>
          </a:xfrm>
        </p:grpSpPr>
        <p:sp>
          <p:nvSpPr>
            <p:cNvPr id="174" name="Rectangle 173">
              <a:extLst>
                <a:ext uri="{FF2B5EF4-FFF2-40B4-BE49-F238E27FC236}">
                  <a16:creationId xmlns:a16="http://schemas.microsoft.com/office/drawing/2014/main" id="{18237B0F-C3BC-6C4A-AA75-89A69EA16539}"/>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175" name="Rectangle 174">
              <a:extLst>
                <a:ext uri="{FF2B5EF4-FFF2-40B4-BE49-F238E27FC236}">
                  <a16:creationId xmlns:a16="http://schemas.microsoft.com/office/drawing/2014/main" id="{AE4301BB-B0CD-6B48-B5D0-8A556F7A8242}"/>
                </a:ext>
              </a:extLst>
            </p:cNvPr>
            <p:cNvSpPr/>
            <p:nvPr/>
          </p:nvSpPr>
          <p:spPr>
            <a:xfrm>
              <a:off x="7540076" y="4669632"/>
              <a:ext cx="134524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Victim Row</a:t>
              </a:r>
            </a:p>
          </p:txBody>
        </p:sp>
      </p:grpSp>
      <p:grpSp>
        <p:nvGrpSpPr>
          <p:cNvPr id="176" name="Group 175">
            <a:extLst>
              <a:ext uri="{FF2B5EF4-FFF2-40B4-BE49-F238E27FC236}">
                <a16:creationId xmlns:a16="http://schemas.microsoft.com/office/drawing/2014/main" id="{F4521EB7-C32C-584A-ABF8-B03A24D1D2D0}"/>
              </a:ext>
            </a:extLst>
          </p:cNvPr>
          <p:cNvGrpSpPr/>
          <p:nvPr/>
        </p:nvGrpSpPr>
        <p:grpSpPr>
          <a:xfrm>
            <a:off x="1336150" y="1760872"/>
            <a:ext cx="6487433" cy="390381"/>
            <a:chOff x="2579675" y="4236288"/>
            <a:chExt cx="6487433" cy="390381"/>
          </a:xfrm>
        </p:grpSpPr>
        <p:sp>
          <p:nvSpPr>
            <p:cNvPr id="177" name="Rectangle 176">
              <a:extLst>
                <a:ext uri="{FF2B5EF4-FFF2-40B4-BE49-F238E27FC236}">
                  <a16:creationId xmlns:a16="http://schemas.microsoft.com/office/drawing/2014/main" id="{D0858276-4A50-7A4F-B2AF-77E9D53A6616}"/>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178" name="Rectangle 177">
              <a:extLst>
                <a:ext uri="{FF2B5EF4-FFF2-40B4-BE49-F238E27FC236}">
                  <a16:creationId xmlns:a16="http://schemas.microsoft.com/office/drawing/2014/main" id="{E8FDF240-F6DB-164C-862B-E0616A5386DC}"/>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179" name="Group 178">
            <a:extLst>
              <a:ext uri="{FF2B5EF4-FFF2-40B4-BE49-F238E27FC236}">
                <a16:creationId xmlns:a16="http://schemas.microsoft.com/office/drawing/2014/main" id="{91D4F9A7-D9D4-CC4D-87BE-01F1C0AA5E9B}"/>
              </a:ext>
            </a:extLst>
          </p:cNvPr>
          <p:cNvGrpSpPr/>
          <p:nvPr/>
        </p:nvGrpSpPr>
        <p:grpSpPr>
          <a:xfrm>
            <a:off x="1332655" y="2535353"/>
            <a:ext cx="6487433" cy="393061"/>
            <a:chOff x="2576180" y="5010769"/>
            <a:chExt cx="6487433" cy="393061"/>
          </a:xfrm>
        </p:grpSpPr>
        <p:sp>
          <p:nvSpPr>
            <p:cNvPr id="180" name="Rectangle 179">
              <a:extLst>
                <a:ext uri="{FF2B5EF4-FFF2-40B4-BE49-F238E27FC236}">
                  <a16:creationId xmlns:a16="http://schemas.microsoft.com/office/drawing/2014/main" id="{68328838-FB16-6F49-9C3B-8D53E66A609A}"/>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sp>
          <p:nvSpPr>
            <p:cNvPr id="181" name="Rectangle 180">
              <a:extLst>
                <a:ext uri="{FF2B5EF4-FFF2-40B4-BE49-F238E27FC236}">
                  <a16:creationId xmlns:a16="http://schemas.microsoft.com/office/drawing/2014/main" id="{3BAACABF-1B37-A547-A3C6-0FA561E6D68B}"/>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182" name="Group 181">
            <a:extLst>
              <a:ext uri="{FF2B5EF4-FFF2-40B4-BE49-F238E27FC236}">
                <a16:creationId xmlns:a16="http://schemas.microsoft.com/office/drawing/2014/main" id="{94409BF6-2AAA-5043-B057-CBAED708225E}"/>
              </a:ext>
            </a:extLst>
          </p:cNvPr>
          <p:cNvGrpSpPr/>
          <p:nvPr/>
        </p:nvGrpSpPr>
        <p:grpSpPr>
          <a:xfrm>
            <a:off x="1336150" y="2150115"/>
            <a:ext cx="6487433" cy="413433"/>
            <a:chOff x="2579675" y="4625531"/>
            <a:chExt cx="6487433" cy="413433"/>
          </a:xfrm>
        </p:grpSpPr>
        <p:sp>
          <p:nvSpPr>
            <p:cNvPr id="183" name="Rectangle 182">
              <a:extLst>
                <a:ext uri="{FF2B5EF4-FFF2-40B4-BE49-F238E27FC236}">
                  <a16:creationId xmlns:a16="http://schemas.microsoft.com/office/drawing/2014/main" id="{170622B1-FBFB-FF4A-8AD2-683878AF7910}"/>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184" name="Rectangle 183">
              <a:extLst>
                <a:ext uri="{FF2B5EF4-FFF2-40B4-BE49-F238E27FC236}">
                  <a16:creationId xmlns:a16="http://schemas.microsoft.com/office/drawing/2014/main" id="{D0F6CEDA-05A8-FE4D-B3DB-C24BF6C71CC2}"/>
                </a:ext>
              </a:extLst>
            </p:cNvPr>
            <p:cNvSpPr/>
            <p:nvPr/>
          </p:nvSpPr>
          <p:spPr>
            <a:xfrm>
              <a:off x="7540076" y="4669632"/>
              <a:ext cx="134524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Victim Row</a:t>
              </a:r>
            </a:p>
          </p:txBody>
        </p:sp>
      </p:grpSp>
      <p:grpSp>
        <p:nvGrpSpPr>
          <p:cNvPr id="74" name="Group 73">
            <a:extLst>
              <a:ext uri="{FF2B5EF4-FFF2-40B4-BE49-F238E27FC236}">
                <a16:creationId xmlns:a16="http://schemas.microsoft.com/office/drawing/2014/main" id="{FD1E7D32-95F2-074E-8D39-B21CD7D28673}"/>
              </a:ext>
            </a:extLst>
          </p:cNvPr>
          <p:cNvGrpSpPr/>
          <p:nvPr/>
        </p:nvGrpSpPr>
        <p:grpSpPr>
          <a:xfrm>
            <a:off x="1339607" y="2154264"/>
            <a:ext cx="6487433" cy="390381"/>
            <a:chOff x="2579675" y="4236288"/>
            <a:chExt cx="6487433" cy="390381"/>
          </a:xfrm>
        </p:grpSpPr>
        <p:sp>
          <p:nvSpPr>
            <p:cNvPr id="75" name="Rectangle 74">
              <a:extLst>
                <a:ext uri="{FF2B5EF4-FFF2-40B4-BE49-F238E27FC236}">
                  <a16:creationId xmlns:a16="http://schemas.microsoft.com/office/drawing/2014/main" id="{AEF8CD28-0526-D94F-AD3D-25D84459C368}"/>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3</a:t>
              </a:r>
            </a:p>
          </p:txBody>
        </p:sp>
        <p:sp>
          <p:nvSpPr>
            <p:cNvPr id="76" name="Rectangle 75">
              <a:extLst>
                <a:ext uri="{FF2B5EF4-FFF2-40B4-BE49-F238E27FC236}">
                  <a16:creationId xmlns:a16="http://schemas.microsoft.com/office/drawing/2014/main" id="{D3719F36-C793-EA42-B1D1-156C4E838A1B}"/>
                </a:ext>
              </a:extLst>
            </p:cNvPr>
            <p:cNvSpPr/>
            <p:nvPr/>
          </p:nvSpPr>
          <p:spPr>
            <a:xfrm>
              <a:off x="7156960" y="4257337"/>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77" name="Group 76">
            <a:extLst>
              <a:ext uri="{FF2B5EF4-FFF2-40B4-BE49-F238E27FC236}">
                <a16:creationId xmlns:a16="http://schemas.microsoft.com/office/drawing/2014/main" id="{FB8AA9CE-B6C2-4342-A5C0-6B99D0FABB42}"/>
              </a:ext>
            </a:extLst>
          </p:cNvPr>
          <p:cNvGrpSpPr/>
          <p:nvPr/>
        </p:nvGrpSpPr>
        <p:grpSpPr>
          <a:xfrm>
            <a:off x="1336112" y="2928745"/>
            <a:ext cx="6487433" cy="393061"/>
            <a:chOff x="2576180" y="5010769"/>
            <a:chExt cx="6487433" cy="393061"/>
          </a:xfrm>
        </p:grpSpPr>
        <p:sp>
          <p:nvSpPr>
            <p:cNvPr id="78" name="Rectangle 77">
              <a:extLst>
                <a:ext uri="{FF2B5EF4-FFF2-40B4-BE49-F238E27FC236}">
                  <a16:creationId xmlns:a16="http://schemas.microsoft.com/office/drawing/2014/main" id="{D7A423ED-AAA7-6544-B959-2317B7B098F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5</a:t>
              </a:r>
            </a:p>
          </p:txBody>
        </p:sp>
        <p:sp>
          <p:nvSpPr>
            <p:cNvPr id="79" name="Rectangle 78">
              <a:extLst>
                <a:ext uri="{FF2B5EF4-FFF2-40B4-BE49-F238E27FC236}">
                  <a16:creationId xmlns:a16="http://schemas.microsoft.com/office/drawing/2014/main" id="{A5FD4872-79C7-6A4B-A4E2-50FF5EC6FA21}"/>
                </a:ext>
              </a:extLst>
            </p:cNvPr>
            <p:cNvSpPr/>
            <p:nvPr/>
          </p:nvSpPr>
          <p:spPr>
            <a:xfrm>
              <a:off x="7156960" y="5034498"/>
              <a:ext cx="1728357"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Aggressor Row</a:t>
              </a:r>
            </a:p>
          </p:txBody>
        </p:sp>
      </p:grpSp>
      <p:grpSp>
        <p:nvGrpSpPr>
          <p:cNvPr id="80" name="Group 79">
            <a:extLst>
              <a:ext uri="{FF2B5EF4-FFF2-40B4-BE49-F238E27FC236}">
                <a16:creationId xmlns:a16="http://schemas.microsoft.com/office/drawing/2014/main" id="{B7F263C8-BE18-8E44-8A0E-E72408075800}"/>
              </a:ext>
            </a:extLst>
          </p:cNvPr>
          <p:cNvGrpSpPr/>
          <p:nvPr/>
        </p:nvGrpSpPr>
        <p:grpSpPr>
          <a:xfrm>
            <a:off x="1339607" y="2543507"/>
            <a:ext cx="6487433" cy="413433"/>
            <a:chOff x="2579675" y="4625531"/>
            <a:chExt cx="6487433" cy="413433"/>
          </a:xfrm>
        </p:grpSpPr>
        <p:sp>
          <p:nvSpPr>
            <p:cNvPr id="81" name="Rectangle 80">
              <a:extLst>
                <a:ext uri="{FF2B5EF4-FFF2-40B4-BE49-F238E27FC236}">
                  <a16:creationId xmlns:a16="http://schemas.microsoft.com/office/drawing/2014/main" id="{AE191D3C-79E4-2840-AAB9-47851B6F8412}"/>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4</a:t>
              </a:r>
            </a:p>
          </p:txBody>
        </p:sp>
        <p:sp>
          <p:nvSpPr>
            <p:cNvPr id="82" name="Rectangle 81">
              <a:extLst>
                <a:ext uri="{FF2B5EF4-FFF2-40B4-BE49-F238E27FC236}">
                  <a16:creationId xmlns:a16="http://schemas.microsoft.com/office/drawing/2014/main" id="{B1D1668A-349D-8A4C-AA18-5A04B9E55969}"/>
                </a:ext>
              </a:extLst>
            </p:cNvPr>
            <p:cNvSpPr/>
            <p:nvPr/>
          </p:nvSpPr>
          <p:spPr>
            <a:xfrm>
              <a:off x="7540076" y="4669632"/>
              <a:ext cx="1345241"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Victim Row</a:t>
              </a:r>
            </a:p>
          </p:txBody>
        </p:sp>
      </p:grpSp>
      <p:grpSp>
        <p:nvGrpSpPr>
          <p:cNvPr id="16" name="Group 15">
            <a:extLst>
              <a:ext uri="{FF2B5EF4-FFF2-40B4-BE49-F238E27FC236}">
                <a16:creationId xmlns:a16="http://schemas.microsoft.com/office/drawing/2014/main" id="{9A559664-20C6-CA40-8F44-A396DCB5732C}"/>
              </a:ext>
            </a:extLst>
          </p:cNvPr>
          <p:cNvGrpSpPr/>
          <p:nvPr/>
        </p:nvGrpSpPr>
        <p:grpSpPr>
          <a:xfrm>
            <a:off x="1334077" y="1755148"/>
            <a:ext cx="6487433" cy="402298"/>
            <a:chOff x="1334077" y="1755148"/>
            <a:chExt cx="6487433" cy="402298"/>
          </a:xfrm>
        </p:grpSpPr>
        <p:sp>
          <p:nvSpPr>
            <p:cNvPr id="188" name="Rectangle 187">
              <a:extLst>
                <a:ext uri="{FF2B5EF4-FFF2-40B4-BE49-F238E27FC236}">
                  <a16:creationId xmlns:a16="http://schemas.microsoft.com/office/drawing/2014/main" id="{2A8058DA-80AB-9541-9E85-5D677F030F93}"/>
                </a:ext>
              </a:extLst>
            </p:cNvPr>
            <p:cNvSpPr/>
            <p:nvPr/>
          </p:nvSpPr>
          <p:spPr>
            <a:xfrm>
              <a:off x="1334077" y="175514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Row 2</a:t>
              </a:r>
            </a:p>
          </p:txBody>
        </p:sp>
        <p:sp>
          <p:nvSpPr>
            <p:cNvPr id="189" name="Rectangle 188">
              <a:extLst>
                <a:ext uri="{FF2B5EF4-FFF2-40B4-BE49-F238E27FC236}">
                  <a16:creationId xmlns:a16="http://schemas.microsoft.com/office/drawing/2014/main" id="{00172123-1789-E549-A81C-5CCB76F5EBEE}"/>
                </a:ext>
              </a:extLst>
            </p:cNvPr>
            <p:cNvSpPr/>
            <p:nvPr/>
          </p:nvSpPr>
          <p:spPr>
            <a:xfrm>
              <a:off x="6656291" y="1788114"/>
              <a:ext cx="62671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1" u="none" strike="noStrike" kern="1200" cap="none" spc="0" normalizeH="0" baseline="0" noProof="0" dirty="0">
                  <a:ln>
                    <a:noFill/>
                  </a:ln>
                  <a:solidFill>
                    <a:srgbClr val="ED7D31"/>
                  </a:solidFill>
                  <a:effectLst/>
                  <a:uLnTx/>
                  <a:uFillTx/>
                  <a:latin typeface="Cambria" panose="02040503050406030204" pitchFamily="18" charset="0"/>
                  <a:ea typeface="+mn-ea"/>
                  <a:cs typeface="+mn-cs"/>
                </a:rPr>
                <a:t>Row</a:t>
              </a:r>
            </a:p>
          </p:txBody>
        </p:sp>
      </p:grpSp>
      <p:sp>
        <p:nvSpPr>
          <p:cNvPr id="190" name="Rectangle 189">
            <a:extLst>
              <a:ext uri="{FF2B5EF4-FFF2-40B4-BE49-F238E27FC236}">
                <a16:creationId xmlns:a16="http://schemas.microsoft.com/office/drawing/2014/main" id="{5263BCC6-57D8-B144-AC74-44BE1039C733}"/>
              </a:ext>
            </a:extLst>
          </p:cNvPr>
          <p:cNvSpPr/>
          <p:nvPr/>
        </p:nvSpPr>
        <p:spPr>
          <a:xfrm>
            <a:off x="447294" y="4041912"/>
            <a:ext cx="4734306" cy="222973"/>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1" name="Rectangle 190">
            <a:extLst>
              <a:ext uri="{FF2B5EF4-FFF2-40B4-BE49-F238E27FC236}">
                <a16:creationId xmlns:a16="http://schemas.microsoft.com/office/drawing/2014/main" id="{FCE80871-50A8-7A45-9EAA-0207BFAAD124}"/>
              </a:ext>
            </a:extLst>
          </p:cNvPr>
          <p:cNvSpPr/>
          <p:nvPr/>
        </p:nvSpPr>
        <p:spPr>
          <a:xfrm>
            <a:off x="447294" y="4267199"/>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2" name="Rectangle 191">
            <a:extLst>
              <a:ext uri="{FF2B5EF4-FFF2-40B4-BE49-F238E27FC236}">
                <a16:creationId xmlns:a16="http://schemas.microsoft.com/office/drawing/2014/main" id="{B2125673-DF7A-4646-A8C6-CFDD34F3AD75}"/>
              </a:ext>
            </a:extLst>
          </p:cNvPr>
          <p:cNvSpPr/>
          <p:nvPr/>
        </p:nvSpPr>
        <p:spPr>
          <a:xfrm>
            <a:off x="447294" y="447291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3" name="Rectangle 192">
            <a:extLst>
              <a:ext uri="{FF2B5EF4-FFF2-40B4-BE49-F238E27FC236}">
                <a16:creationId xmlns:a16="http://schemas.microsoft.com/office/drawing/2014/main" id="{4CB188D7-A9E0-FA47-A521-A084797A4631}"/>
              </a:ext>
            </a:extLst>
          </p:cNvPr>
          <p:cNvSpPr/>
          <p:nvPr/>
        </p:nvSpPr>
        <p:spPr>
          <a:xfrm>
            <a:off x="447294" y="5352521"/>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4" name="Rectangle 193">
            <a:extLst>
              <a:ext uri="{FF2B5EF4-FFF2-40B4-BE49-F238E27FC236}">
                <a16:creationId xmlns:a16="http://schemas.microsoft.com/office/drawing/2014/main" id="{2EFC369D-945E-AC45-9179-CFDD82B56DB6}"/>
              </a:ext>
            </a:extLst>
          </p:cNvPr>
          <p:cNvSpPr/>
          <p:nvPr/>
        </p:nvSpPr>
        <p:spPr>
          <a:xfrm>
            <a:off x="447294" y="558954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5" name="Rectangle 194">
            <a:extLst>
              <a:ext uri="{FF2B5EF4-FFF2-40B4-BE49-F238E27FC236}">
                <a16:creationId xmlns:a16="http://schemas.microsoft.com/office/drawing/2014/main" id="{C265B4EF-3B3C-D04F-AFDE-17955DAC32E5}"/>
              </a:ext>
            </a:extLst>
          </p:cNvPr>
          <p:cNvSpPr/>
          <p:nvPr/>
        </p:nvSpPr>
        <p:spPr>
          <a:xfrm>
            <a:off x="447294" y="5121378"/>
            <a:ext cx="4734306" cy="228830"/>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6" name="Rectangle 195">
            <a:extLst>
              <a:ext uri="{FF2B5EF4-FFF2-40B4-BE49-F238E27FC236}">
                <a16:creationId xmlns:a16="http://schemas.microsoft.com/office/drawing/2014/main" id="{3BAF6EB9-9919-7D46-80B2-3E4C5A11B0A3}"/>
              </a:ext>
            </a:extLst>
          </p:cNvPr>
          <p:cNvSpPr/>
          <p:nvPr/>
        </p:nvSpPr>
        <p:spPr>
          <a:xfrm>
            <a:off x="447294" y="4884353"/>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7" name="Rectangle 196">
            <a:extLst>
              <a:ext uri="{FF2B5EF4-FFF2-40B4-BE49-F238E27FC236}">
                <a16:creationId xmlns:a16="http://schemas.microsoft.com/office/drawing/2014/main" id="{284DE54D-B0E6-EA40-97E1-A02A081A8163}"/>
              </a:ext>
            </a:extLst>
          </p:cNvPr>
          <p:cNvSpPr/>
          <p:nvPr/>
        </p:nvSpPr>
        <p:spPr>
          <a:xfrm>
            <a:off x="447294" y="4678634"/>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0" name="Rectangle 199">
            <a:extLst>
              <a:ext uri="{FF2B5EF4-FFF2-40B4-BE49-F238E27FC236}">
                <a16:creationId xmlns:a16="http://schemas.microsoft.com/office/drawing/2014/main" id="{321CDE0D-5060-0C42-AFAB-931C3A9323E8}"/>
              </a:ext>
            </a:extLst>
          </p:cNvPr>
          <p:cNvSpPr/>
          <p:nvPr/>
        </p:nvSpPr>
        <p:spPr>
          <a:xfrm>
            <a:off x="447294" y="6224697"/>
            <a:ext cx="4734306" cy="25372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5" name="TextBox 214">
            <a:extLst>
              <a:ext uri="{FF2B5EF4-FFF2-40B4-BE49-F238E27FC236}">
                <a16:creationId xmlns:a16="http://schemas.microsoft.com/office/drawing/2014/main" id="{B6B4F424-6BA0-D741-9360-60A8C418FB78}"/>
              </a:ext>
            </a:extLst>
          </p:cNvPr>
          <p:cNvSpPr txBox="1"/>
          <p:nvPr/>
        </p:nvSpPr>
        <p:spPr>
          <a:xfrm>
            <a:off x="5706671" y="5078546"/>
            <a:ext cx="3152659"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Core test loop where we alternate accesses to adjacent rows</a:t>
            </a:r>
            <a:endParaRPr kumimoji="0" lang="en-US" sz="16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p:txBody>
      </p:sp>
      <p:cxnSp>
        <p:nvCxnSpPr>
          <p:cNvPr id="216" name="Straight Connector 215">
            <a:extLst>
              <a:ext uri="{FF2B5EF4-FFF2-40B4-BE49-F238E27FC236}">
                <a16:creationId xmlns:a16="http://schemas.microsoft.com/office/drawing/2014/main" id="{849DACB4-651F-1E45-AB06-620F54FAF2B9}"/>
              </a:ext>
            </a:extLst>
          </p:cNvPr>
          <p:cNvCxnSpPr>
            <a:cxnSpLocks/>
          </p:cNvCxnSpPr>
          <p:nvPr/>
        </p:nvCxnSpPr>
        <p:spPr>
          <a:xfrm>
            <a:off x="5727837" y="5123902"/>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67799D7C-DE1E-EB4E-9094-1805A42D13C4}"/>
              </a:ext>
            </a:extLst>
          </p:cNvPr>
          <p:cNvCxnSpPr>
            <a:cxnSpLocks/>
          </p:cNvCxnSpPr>
          <p:nvPr/>
        </p:nvCxnSpPr>
        <p:spPr>
          <a:xfrm flipH="1" flipV="1">
            <a:off x="5181601" y="5247796"/>
            <a:ext cx="550916" cy="793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9D55FBA9-2DAE-7B46-BFFC-8055961F93F3}"/>
              </a:ext>
            </a:extLst>
          </p:cNvPr>
          <p:cNvGrpSpPr/>
          <p:nvPr/>
        </p:nvGrpSpPr>
        <p:grpSpPr>
          <a:xfrm>
            <a:off x="447294" y="5795265"/>
            <a:ext cx="8397349" cy="590005"/>
            <a:chOff x="447294" y="5795265"/>
            <a:chExt cx="8397349" cy="590005"/>
          </a:xfrm>
        </p:grpSpPr>
        <p:sp>
          <p:nvSpPr>
            <p:cNvPr id="198" name="Rectangle 197">
              <a:extLst>
                <a:ext uri="{FF2B5EF4-FFF2-40B4-BE49-F238E27FC236}">
                  <a16:creationId xmlns:a16="http://schemas.microsoft.com/office/drawing/2014/main" id="{E331BCB8-ACFD-5140-A7D1-929EE520E0A2}"/>
                </a:ext>
              </a:extLst>
            </p:cNvPr>
            <p:cNvSpPr/>
            <p:nvPr/>
          </p:nvSpPr>
          <p:spPr>
            <a:xfrm>
              <a:off x="447294" y="5795265"/>
              <a:ext cx="4734306" cy="213816"/>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18" name="TextBox 217">
              <a:extLst>
                <a:ext uri="{FF2B5EF4-FFF2-40B4-BE49-F238E27FC236}">
                  <a16:creationId xmlns:a16="http://schemas.microsoft.com/office/drawing/2014/main" id="{A1346CBD-093B-954C-B5E3-39009457C93B}"/>
                </a:ext>
              </a:extLst>
            </p:cNvPr>
            <p:cNvSpPr txBox="1"/>
            <p:nvPr/>
          </p:nvSpPr>
          <p:spPr>
            <a:xfrm>
              <a:off x="5691984" y="6046716"/>
              <a:ext cx="31526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Prevent further retention failures</a:t>
              </a:r>
            </a:p>
          </p:txBody>
        </p:sp>
        <p:cxnSp>
          <p:nvCxnSpPr>
            <p:cNvPr id="219" name="Straight Connector 218">
              <a:extLst>
                <a:ext uri="{FF2B5EF4-FFF2-40B4-BE49-F238E27FC236}">
                  <a16:creationId xmlns:a16="http://schemas.microsoft.com/office/drawing/2014/main" id="{C7F15F1F-A234-D54D-B44C-D03ACF70EA38}"/>
                </a:ext>
              </a:extLst>
            </p:cNvPr>
            <p:cNvCxnSpPr>
              <a:cxnSpLocks/>
            </p:cNvCxnSpPr>
            <p:nvPr/>
          </p:nvCxnSpPr>
          <p:spPr>
            <a:xfrm>
              <a:off x="5724601" y="6082638"/>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5B3E17A7-B1E7-4041-9926-F32C1E62C1E3}"/>
                </a:ext>
              </a:extLst>
            </p:cNvPr>
            <p:cNvCxnSpPr>
              <a:cxnSpLocks/>
              <a:stCxn id="218" idx="1"/>
              <a:endCxn id="198" idx="3"/>
            </p:cNvCxnSpPr>
            <p:nvPr/>
          </p:nvCxnSpPr>
          <p:spPr>
            <a:xfrm flipH="1" flipV="1">
              <a:off x="5181600" y="5902173"/>
              <a:ext cx="510384" cy="3138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B3497327-61D9-DA44-8882-6C0D84CB7FE5}"/>
              </a:ext>
            </a:extLst>
          </p:cNvPr>
          <p:cNvGrpSpPr/>
          <p:nvPr/>
        </p:nvGrpSpPr>
        <p:grpSpPr>
          <a:xfrm>
            <a:off x="447294" y="6009081"/>
            <a:ext cx="8412036" cy="695746"/>
            <a:chOff x="447294" y="6009081"/>
            <a:chExt cx="8412036" cy="695746"/>
          </a:xfrm>
        </p:grpSpPr>
        <p:sp>
          <p:nvSpPr>
            <p:cNvPr id="199" name="Rectangle 198">
              <a:extLst>
                <a:ext uri="{FF2B5EF4-FFF2-40B4-BE49-F238E27FC236}">
                  <a16:creationId xmlns:a16="http://schemas.microsoft.com/office/drawing/2014/main" id="{686C3243-ED20-394A-97DE-EC468CE17713}"/>
                </a:ext>
              </a:extLst>
            </p:cNvPr>
            <p:cNvSpPr/>
            <p:nvPr/>
          </p:nvSpPr>
          <p:spPr>
            <a:xfrm>
              <a:off x="447294" y="6009081"/>
              <a:ext cx="4734306" cy="215616"/>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4" name="TextBox 223">
              <a:extLst>
                <a:ext uri="{FF2B5EF4-FFF2-40B4-BE49-F238E27FC236}">
                  <a16:creationId xmlns:a16="http://schemas.microsoft.com/office/drawing/2014/main" id="{947DB7CB-91A7-274A-8C66-3B0C0704406E}"/>
                </a:ext>
              </a:extLst>
            </p:cNvPr>
            <p:cNvSpPr txBox="1"/>
            <p:nvPr/>
          </p:nvSpPr>
          <p:spPr>
            <a:xfrm>
              <a:off x="5706671" y="6366273"/>
              <a:ext cx="3152659"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Record bit flips for analysis</a:t>
              </a:r>
            </a:p>
          </p:txBody>
        </p:sp>
        <p:cxnSp>
          <p:nvCxnSpPr>
            <p:cNvPr id="225" name="Straight Connector 224">
              <a:extLst>
                <a:ext uri="{FF2B5EF4-FFF2-40B4-BE49-F238E27FC236}">
                  <a16:creationId xmlns:a16="http://schemas.microsoft.com/office/drawing/2014/main" id="{59CA7F84-9AE7-C94E-8624-F7DB8154381C}"/>
                </a:ext>
              </a:extLst>
            </p:cNvPr>
            <p:cNvCxnSpPr>
              <a:cxnSpLocks/>
            </p:cNvCxnSpPr>
            <p:nvPr/>
          </p:nvCxnSpPr>
          <p:spPr>
            <a:xfrm>
              <a:off x="5724601" y="6409816"/>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AD0C764F-6CA5-044B-9F3A-F1015E9003E0}"/>
                </a:ext>
              </a:extLst>
            </p:cNvPr>
            <p:cNvCxnSpPr>
              <a:cxnSpLocks/>
              <a:stCxn id="224" idx="1"/>
              <a:endCxn id="199" idx="3"/>
            </p:cNvCxnSpPr>
            <p:nvPr/>
          </p:nvCxnSpPr>
          <p:spPr>
            <a:xfrm flipH="1" flipV="1">
              <a:off x="5181600" y="6116889"/>
              <a:ext cx="525071" cy="41866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7" name="Group 226">
            <a:extLst>
              <a:ext uri="{FF2B5EF4-FFF2-40B4-BE49-F238E27FC236}">
                <a16:creationId xmlns:a16="http://schemas.microsoft.com/office/drawing/2014/main" id="{A07E0961-9121-9746-BE07-1AA352831454}"/>
              </a:ext>
            </a:extLst>
          </p:cNvPr>
          <p:cNvGrpSpPr/>
          <p:nvPr/>
        </p:nvGrpSpPr>
        <p:grpSpPr>
          <a:xfrm>
            <a:off x="5191965" y="3557726"/>
            <a:ext cx="3659231" cy="1235281"/>
            <a:chOff x="5191965" y="3557726"/>
            <a:chExt cx="3659231" cy="1235281"/>
          </a:xfrm>
        </p:grpSpPr>
        <p:sp>
          <p:nvSpPr>
            <p:cNvPr id="228" name="TextBox 227">
              <a:extLst>
                <a:ext uri="{FF2B5EF4-FFF2-40B4-BE49-F238E27FC236}">
                  <a16:creationId xmlns:a16="http://schemas.microsoft.com/office/drawing/2014/main" id="{E9F0B4C5-45E9-884B-8E8D-DB09BA350846}"/>
                </a:ext>
              </a:extLst>
            </p:cNvPr>
            <p:cNvSpPr txBox="1"/>
            <p:nvPr/>
          </p:nvSpPr>
          <p:spPr>
            <a:xfrm>
              <a:off x="5698537" y="3557726"/>
              <a:ext cx="3152659" cy="83099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Disable refresh to </a:t>
              </a:r>
              <a:r>
                <a:rPr kumimoji="0" lang="en-US" sz="16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prevent interruptions</a:t>
              </a: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in the core loop of our test </a:t>
              </a:r>
              <a:r>
                <a:rPr kumimoji="0" lang="en-US" sz="16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from refresh operations</a:t>
              </a:r>
            </a:p>
          </p:txBody>
        </p:sp>
        <p:cxnSp>
          <p:nvCxnSpPr>
            <p:cNvPr id="229" name="Straight Connector 228">
              <a:extLst>
                <a:ext uri="{FF2B5EF4-FFF2-40B4-BE49-F238E27FC236}">
                  <a16:creationId xmlns:a16="http://schemas.microsoft.com/office/drawing/2014/main" id="{B5EAFB39-DDB8-884C-8BB7-E2243B7D9948}"/>
                </a:ext>
              </a:extLst>
            </p:cNvPr>
            <p:cNvCxnSpPr>
              <a:cxnSpLocks/>
            </p:cNvCxnSpPr>
            <p:nvPr/>
          </p:nvCxnSpPr>
          <p:spPr>
            <a:xfrm>
              <a:off x="5737171" y="3606085"/>
              <a:ext cx="0" cy="75109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CC47B7BD-E0D6-6B44-A030-7943B8D49317}"/>
                </a:ext>
              </a:extLst>
            </p:cNvPr>
            <p:cNvCxnSpPr>
              <a:cxnSpLocks/>
            </p:cNvCxnSpPr>
            <p:nvPr/>
          </p:nvCxnSpPr>
          <p:spPr>
            <a:xfrm flipH="1">
              <a:off x="5191965" y="4153398"/>
              <a:ext cx="545206" cy="63960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31" name="Group 230">
            <a:extLst>
              <a:ext uri="{FF2B5EF4-FFF2-40B4-BE49-F238E27FC236}">
                <a16:creationId xmlns:a16="http://schemas.microsoft.com/office/drawing/2014/main" id="{22BA4EA7-A930-4C46-94E4-59B7340FB318}"/>
              </a:ext>
            </a:extLst>
          </p:cNvPr>
          <p:cNvGrpSpPr/>
          <p:nvPr/>
        </p:nvGrpSpPr>
        <p:grpSpPr>
          <a:xfrm>
            <a:off x="5191965" y="4459490"/>
            <a:ext cx="3659231" cy="584775"/>
            <a:chOff x="5191965" y="4459490"/>
            <a:chExt cx="3659231" cy="584775"/>
          </a:xfrm>
        </p:grpSpPr>
        <p:sp>
          <p:nvSpPr>
            <p:cNvPr id="232" name="TextBox 231">
              <a:extLst>
                <a:ext uri="{FF2B5EF4-FFF2-40B4-BE49-F238E27FC236}">
                  <a16:creationId xmlns:a16="http://schemas.microsoft.com/office/drawing/2014/main" id="{3EE7E4E2-FFC7-9A49-BE4E-699410E8A7E1}"/>
                </a:ext>
              </a:extLst>
            </p:cNvPr>
            <p:cNvSpPr txBox="1"/>
            <p:nvPr/>
          </p:nvSpPr>
          <p:spPr>
            <a:xfrm>
              <a:off x="5698537" y="4459490"/>
              <a:ext cx="3152659"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Induce </a:t>
              </a:r>
              <a:r>
                <a:rPr kumimoji="0" lang="en-US" sz="16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flips on a </a:t>
              </a:r>
              <a:r>
                <a:rPr kumimoji="0" lang="en-US" sz="16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fully charged row </a:t>
              </a:r>
            </a:p>
          </p:txBody>
        </p:sp>
        <p:cxnSp>
          <p:nvCxnSpPr>
            <p:cNvPr id="233" name="Straight Connector 232">
              <a:extLst>
                <a:ext uri="{FF2B5EF4-FFF2-40B4-BE49-F238E27FC236}">
                  <a16:creationId xmlns:a16="http://schemas.microsoft.com/office/drawing/2014/main" id="{0C9EC77C-F145-CF40-A0B8-3F98AF0C2803}"/>
                </a:ext>
              </a:extLst>
            </p:cNvPr>
            <p:cNvCxnSpPr>
              <a:cxnSpLocks/>
            </p:cNvCxnSpPr>
            <p:nvPr/>
          </p:nvCxnSpPr>
          <p:spPr>
            <a:xfrm>
              <a:off x="5737171" y="4521682"/>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C4E6F02A-3CA1-CE4D-98F3-19B067CF5178}"/>
                </a:ext>
              </a:extLst>
            </p:cNvPr>
            <p:cNvCxnSpPr>
              <a:cxnSpLocks/>
              <a:stCxn id="232" idx="1"/>
            </p:cNvCxnSpPr>
            <p:nvPr/>
          </p:nvCxnSpPr>
          <p:spPr>
            <a:xfrm flipH="1">
              <a:off x="5191965" y="4751878"/>
              <a:ext cx="506572" cy="2736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F1263314-D56C-6D4A-90C6-6401B521CBDF}"/>
              </a:ext>
            </a:extLst>
          </p:cNvPr>
          <p:cNvGrpSpPr/>
          <p:nvPr/>
        </p:nvGrpSpPr>
        <p:grpSpPr>
          <a:xfrm>
            <a:off x="5181600" y="5584291"/>
            <a:ext cx="3962399" cy="436183"/>
            <a:chOff x="5181600" y="5584291"/>
            <a:chExt cx="3962399" cy="436183"/>
          </a:xfrm>
        </p:grpSpPr>
        <p:cxnSp>
          <p:nvCxnSpPr>
            <p:cNvPr id="118" name="Straight Connector 117">
              <a:extLst>
                <a:ext uri="{FF2B5EF4-FFF2-40B4-BE49-F238E27FC236}">
                  <a16:creationId xmlns:a16="http://schemas.microsoft.com/office/drawing/2014/main" id="{8339CE87-EF38-1548-9D2C-EFE10D76AE60}"/>
                </a:ext>
              </a:extLst>
            </p:cNvPr>
            <p:cNvCxnSpPr>
              <a:cxnSpLocks/>
            </p:cNvCxnSpPr>
            <p:nvPr/>
          </p:nvCxnSpPr>
          <p:spPr>
            <a:xfrm>
              <a:off x="5724601" y="5734919"/>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FD946EF0-702C-914A-8079-31006A4927DD}"/>
                </a:ext>
              </a:extLst>
            </p:cNvPr>
            <p:cNvCxnSpPr>
              <a:cxnSpLocks/>
            </p:cNvCxnSpPr>
            <p:nvPr/>
          </p:nvCxnSpPr>
          <p:spPr>
            <a:xfrm flipH="1" flipV="1">
              <a:off x="5181600" y="5584291"/>
              <a:ext cx="525071" cy="25213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B243CA69-27E3-2A49-A045-A4B1A5022520}"/>
                </a:ext>
              </a:extLst>
            </p:cNvPr>
            <p:cNvSpPr txBox="1"/>
            <p:nvPr/>
          </p:nvSpPr>
          <p:spPr>
            <a:xfrm>
              <a:off x="5706671" y="5681920"/>
              <a:ext cx="3437328"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a:ln>
                    <a:noFill/>
                  </a:ln>
                  <a:solidFill>
                    <a:srgbClr val="002060"/>
                  </a:solidFill>
                  <a:effectLst/>
                  <a:uLnTx/>
                  <a:uFillTx/>
                  <a:latin typeface="Cambria" panose="02040503050406030204" pitchFamily="18" charset="0"/>
                  <a:ea typeface="+mn-ea"/>
                  <a:cs typeface="+mn-cs"/>
                </a:rPr>
                <a:t>1 Hammer (HC) = two accesses</a:t>
              </a:r>
            </a:p>
          </p:txBody>
        </p:sp>
      </p:grpSp>
      <p:sp>
        <p:nvSpPr>
          <p:cNvPr id="131" name="Rectangle 130">
            <a:extLst>
              <a:ext uri="{FF2B5EF4-FFF2-40B4-BE49-F238E27FC236}">
                <a16:creationId xmlns:a16="http://schemas.microsoft.com/office/drawing/2014/main" id="{66B8F318-87FD-C242-AB18-5884FBCD38EA}"/>
              </a:ext>
            </a:extLst>
          </p:cNvPr>
          <p:cNvSpPr/>
          <p:nvPr/>
        </p:nvSpPr>
        <p:spPr>
          <a:xfrm>
            <a:off x="447294" y="5352521"/>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2" name="Rectangle 131">
            <a:extLst>
              <a:ext uri="{FF2B5EF4-FFF2-40B4-BE49-F238E27FC236}">
                <a16:creationId xmlns:a16="http://schemas.microsoft.com/office/drawing/2014/main" id="{E97B97F9-CBED-DE48-8DA7-6DD09EA27FF5}"/>
              </a:ext>
            </a:extLst>
          </p:cNvPr>
          <p:cNvSpPr/>
          <p:nvPr/>
        </p:nvSpPr>
        <p:spPr>
          <a:xfrm>
            <a:off x="447294" y="5589547"/>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3" name="Rectangle 132">
            <a:extLst>
              <a:ext uri="{FF2B5EF4-FFF2-40B4-BE49-F238E27FC236}">
                <a16:creationId xmlns:a16="http://schemas.microsoft.com/office/drawing/2014/main" id="{E4728ADE-5533-1F4F-935B-BCDF9D3D4750}"/>
              </a:ext>
            </a:extLst>
          </p:cNvPr>
          <p:cNvSpPr/>
          <p:nvPr/>
        </p:nvSpPr>
        <p:spPr>
          <a:xfrm>
            <a:off x="447294" y="5121378"/>
            <a:ext cx="4734306" cy="228830"/>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4" name="Rectangle 133">
            <a:extLst>
              <a:ext uri="{FF2B5EF4-FFF2-40B4-BE49-F238E27FC236}">
                <a16:creationId xmlns:a16="http://schemas.microsoft.com/office/drawing/2014/main" id="{8CE7BF34-021B-8D46-9366-A8BFF512E2E2}"/>
              </a:ext>
            </a:extLst>
          </p:cNvPr>
          <p:cNvSpPr/>
          <p:nvPr/>
        </p:nvSpPr>
        <p:spPr>
          <a:xfrm>
            <a:off x="447294" y="5986596"/>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5" name="Rectangle 134">
            <a:extLst>
              <a:ext uri="{FF2B5EF4-FFF2-40B4-BE49-F238E27FC236}">
                <a16:creationId xmlns:a16="http://schemas.microsoft.com/office/drawing/2014/main" id="{1684F3CE-D487-964A-A125-A8D6CED7D0FF}"/>
              </a:ext>
            </a:extLst>
          </p:cNvPr>
          <p:cNvSpPr/>
          <p:nvPr/>
        </p:nvSpPr>
        <p:spPr>
          <a:xfrm>
            <a:off x="447294" y="6223622"/>
            <a:ext cx="4734306" cy="237960"/>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6" name="Rectangle 135">
            <a:extLst>
              <a:ext uri="{FF2B5EF4-FFF2-40B4-BE49-F238E27FC236}">
                <a16:creationId xmlns:a16="http://schemas.microsoft.com/office/drawing/2014/main" id="{3E8034F2-B166-B74A-83EA-27D6B58450DB}"/>
              </a:ext>
            </a:extLst>
          </p:cNvPr>
          <p:cNvSpPr/>
          <p:nvPr/>
        </p:nvSpPr>
        <p:spPr>
          <a:xfrm>
            <a:off x="447294" y="5786561"/>
            <a:ext cx="4734306" cy="197722"/>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02" name="Group 201">
            <a:extLst>
              <a:ext uri="{FF2B5EF4-FFF2-40B4-BE49-F238E27FC236}">
                <a16:creationId xmlns:a16="http://schemas.microsoft.com/office/drawing/2014/main" id="{18222425-246F-DE4E-A8AC-71481EE98E7E}"/>
              </a:ext>
            </a:extLst>
          </p:cNvPr>
          <p:cNvGrpSpPr/>
          <p:nvPr/>
        </p:nvGrpSpPr>
        <p:grpSpPr>
          <a:xfrm>
            <a:off x="272721" y="3569590"/>
            <a:ext cx="4735266" cy="2908835"/>
            <a:chOff x="272721" y="3569590"/>
            <a:chExt cx="4735266" cy="2908835"/>
          </a:xfrm>
        </p:grpSpPr>
        <p:pic>
          <p:nvPicPr>
            <p:cNvPr id="203" name="Picture 202">
              <a:extLst>
                <a:ext uri="{FF2B5EF4-FFF2-40B4-BE49-F238E27FC236}">
                  <a16:creationId xmlns:a16="http://schemas.microsoft.com/office/drawing/2014/main" id="{2687DEBE-EC7C-724D-AF76-F710AFC0F802}"/>
                </a:ext>
              </a:extLst>
            </p:cNvPr>
            <p:cNvPicPr>
              <a:picLocks noChangeAspect="1"/>
            </p:cNvPicPr>
            <p:nvPr/>
          </p:nvPicPr>
          <p:blipFill rotWithShape="1">
            <a:blip r:embed="rId3"/>
            <a:srcRect b="69291"/>
            <a:stretch/>
          </p:blipFill>
          <p:spPr>
            <a:xfrm>
              <a:off x="679530" y="3789813"/>
              <a:ext cx="4328457" cy="888822"/>
            </a:xfrm>
            <a:prstGeom prst="rect">
              <a:avLst/>
            </a:prstGeom>
          </p:spPr>
        </p:pic>
        <p:pic>
          <p:nvPicPr>
            <p:cNvPr id="204" name="Picture 203">
              <a:extLst>
                <a:ext uri="{FF2B5EF4-FFF2-40B4-BE49-F238E27FC236}">
                  <a16:creationId xmlns:a16="http://schemas.microsoft.com/office/drawing/2014/main" id="{DB66C2E4-B183-294B-BF3F-33F1D5AD99D8}"/>
                </a:ext>
              </a:extLst>
            </p:cNvPr>
            <p:cNvPicPr>
              <a:picLocks noChangeAspect="1"/>
            </p:cNvPicPr>
            <p:nvPr/>
          </p:nvPicPr>
          <p:blipFill>
            <a:blip r:embed="rId4"/>
            <a:stretch>
              <a:fillRect/>
            </a:stretch>
          </p:blipFill>
          <p:spPr>
            <a:xfrm>
              <a:off x="514176" y="3569590"/>
              <a:ext cx="3690464" cy="214285"/>
            </a:xfrm>
            <a:prstGeom prst="rect">
              <a:avLst/>
            </a:prstGeom>
          </p:spPr>
        </p:pic>
        <p:pic>
          <p:nvPicPr>
            <p:cNvPr id="205" name="Picture 204">
              <a:extLst>
                <a:ext uri="{FF2B5EF4-FFF2-40B4-BE49-F238E27FC236}">
                  <a16:creationId xmlns:a16="http://schemas.microsoft.com/office/drawing/2014/main" id="{763A5620-726F-7F45-B75A-E697553EF717}"/>
                </a:ext>
              </a:extLst>
            </p:cNvPr>
            <p:cNvPicPr>
              <a:picLocks noChangeAspect="1"/>
            </p:cNvPicPr>
            <p:nvPr/>
          </p:nvPicPr>
          <p:blipFill rotWithShape="1">
            <a:blip r:embed="rId3"/>
            <a:srcRect t="38505" b="-689"/>
            <a:stretch/>
          </p:blipFill>
          <p:spPr>
            <a:xfrm>
              <a:off x="272721" y="4678635"/>
              <a:ext cx="4328457" cy="1799790"/>
            </a:xfrm>
            <a:prstGeom prst="rect">
              <a:avLst/>
            </a:prstGeom>
          </p:spPr>
        </p:pic>
      </p:grpSp>
    </p:spTree>
    <p:extLst>
      <p:ext uri="{BB962C8B-B14F-4D97-AF65-F5344CB8AC3E}">
        <p14:creationId xmlns:p14="http://schemas.microsoft.com/office/powerpoint/2010/main" val="583170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33"/>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31"/>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32"/>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0"/>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36"/>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00"/>
                                        </p:tgtEl>
                                        <p:attrNameLst>
                                          <p:attrName>style.visibility</p:attrName>
                                        </p:attrNameLst>
                                      </p:cBhvr>
                                      <p:to>
                                        <p:strVal val="visible"/>
                                      </p:to>
                                    </p:set>
                                  </p:childTnLst>
                                </p:cTn>
                              </p:par>
                              <p:par>
                                <p:cTn id="37" presetID="1" presetClass="exit" presetSubtype="0" fill="hold" grpId="1" nodeType="withEffect">
                                  <p:stCondLst>
                                    <p:cond delay="0"/>
                                  </p:stCondLst>
                                  <p:childTnLst>
                                    <p:set>
                                      <p:cBhvr>
                                        <p:cTn id="38" dur="1" fill="hold">
                                          <p:stCondLst>
                                            <p:cond delay="0"/>
                                          </p:stCondLst>
                                        </p:cTn>
                                        <p:tgtEl>
                                          <p:spTgt spid="134"/>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13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16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135"/>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15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142"/>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137"/>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72"/>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157"/>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162"/>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142"/>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137"/>
                                        </p:tgtEl>
                                        <p:attrNameLst>
                                          <p:attrName>style.visibility</p:attrName>
                                        </p:attrNameLst>
                                      </p:cBhvr>
                                      <p:to>
                                        <p:strVal val="hidden"/>
                                      </p:to>
                                    </p:set>
                                  </p:childTnLst>
                                </p:cTn>
                              </p:par>
                              <p:par>
                                <p:cTn id="63" presetID="1" presetClass="entr" presetSubtype="0" fill="hold" nodeType="withEffect">
                                  <p:stCondLst>
                                    <p:cond delay="0"/>
                                  </p:stCondLst>
                                  <p:childTnLst>
                                    <p:set>
                                      <p:cBhvr>
                                        <p:cTn id="64" dur="1" fill="hold">
                                          <p:stCondLst>
                                            <p:cond delay="0"/>
                                          </p:stCondLst>
                                        </p:cTn>
                                        <p:tgtEl>
                                          <p:spTgt spid="167"/>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70"/>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3"/>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76"/>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17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82"/>
                                        </p:tgtEl>
                                        <p:attrNameLst>
                                          <p:attrName>style.visibility</p:attrName>
                                        </p:attrNameLst>
                                      </p:cBhvr>
                                      <p:to>
                                        <p:strVal val="visible"/>
                                      </p:to>
                                    </p:set>
                                  </p:childTnLst>
                                </p:cTn>
                              </p:par>
                              <p:par>
                                <p:cTn id="77" presetID="1" presetClass="exit" presetSubtype="0" fill="hold" nodeType="withEffect">
                                  <p:stCondLst>
                                    <p:cond delay="0"/>
                                  </p:stCondLst>
                                  <p:childTnLst>
                                    <p:set>
                                      <p:cBhvr>
                                        <p:cTn id="78" dur="1" fill="hold">
                                          <p:stCondLst>
                                            <p:cond delay="0"/>
                                          </p:stCondLst>
                                        </p:cTn>
                                        <p:tgtEl>
                                          <p:spTgt spid="167"/>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74"/>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8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7"/>
                                        </p:tgtEl>
                                        <p:attrNameLst>
                                          <p:attrName>style.visibility</p:attrName>
                                        </p:attrNameLst>
                                      </p:cBhvr>
                                      <p:to>
                                        <p:strVal val="visible"/>
                                      </p:to>
                                    </p:set>
                                  </p:childTnLst>
                                </p:cTn>
                              </p:par>
                              <p:par>
                                <p:cTn id="87" presetID="1" presetClass="exit" presetSubtype="0" fill="hold" nodeType="withEffect">
                                  <p:stCondLst>
                                    <p:cond delay="0"/>
                                  </p:stCondLst>
                                  <p:childTnLst>
                                    <p:set>
                                      <p:cBhvr>
                                        <p:cTn id="88" dur="1" fill="hold">
                                          <p:stCondLst>
                                            <p:cond delay="0"/>
                                          </p:stCondLst>
                                        </p:cTn>
                                        <p:tgtEl>
                                          <p:spTgt spid="176"/>
                                        </p:tgtEl>
                                        <p:attrNameLst>
                                          <p:attrName>style.visibility</p:attrName>
                                        </p:attrNameLst>
                                      </p:cBhvr>
                                      <p:to>
                                        <p:strVal val="hidden"/>
                                      </p:to>
                                    </p:set>
                                  </p:childTnLst>
                                </p:cTn>
                              </p:par>
                              <p:par>
                                <p:cTn id="89" presetID="1" presetClass="entr" presetSubtype="0" fill="hold" nodeType="withEffect">
                                  <p:stCondLst>
                                    <p:cond delay="0"/>
                                  </p:stCondLst>
                                  <p:childTnLst>
                                    <p:set>
                                      <p:cBhvr>
                                        <p:cTn id="9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animBg="1"/>
      <p:bldP spid="131" grpId="0" animBg="1"/>
      <p:bldP spid="132" grpId="0" animBg="1"/>
      <p:bldP spid="133" grpId="0" animBg="1"/>
      <p:bldP spid="134" grpId="0" animBg="1"/>
      <p:bldP spid="134" grpId="1" animBg="1"/>
      <p:bldP spid="135" grpId="0" animBg="1"/>
      <p:bldP spid="135" grpId="1" animBg="1"/>
      <p:bldP spid="136" grpId="0" animBg="1"/>
      <p:bldP spid="136" grpId="1"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p:txBody>
          <a:bodyPr/>
          <a:lstStyle/>
          <a:p>
            <a:r>
              <a:rPr lang="en-US" sz="4700" b="1" dirty="0"/>
              <a:t>Key Takeaways from 1580 Chips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a:xfrm>
            <a:off x="75991" y="911224"/>
            <a:ext cx="8879750" cy="5318753"/>
          </a:xfrm>
        </p:spPr>
        <p:txBody>
          <a:bodyPr/>
          <a:lstStyle/>
          <a:p>
            <a:r>
              <a:rPr lang="en-US" sz="2800" dirty="0"/>
              <a:t>Chips of newer DRAM technology nodes are </a:t>
            </a:r>
            <a:r>
              <a:rPr lang="en-US" sz="2800" b="1" dirty="0">
                <a:solidFill>
                  <a:srgbClr val="C00000"/>
                </a:solidFill>
              </a:rPr>
              <a:t>more vulnerable</a:t>
            </a:r>
            <a:r>
              <a:rPr lang="en-US" sz="2800" dirty="0"/>
              <a:t> to </a:t>
            </a:r>
            <a:r>
              <a:rPr lang="en-US" sz="2800" dirty="0" err="1"/>
              <a:t>RowHammer</a:t>
            </a:r>
            <a:endParaRPr lang="en-US" sz="2800" dirty="0"/>
          </a:p>
          <a:p>
            <a:endParaRPr lang="en-US" sz="2800" dirty="0"/>
          </a:p>
          <a:p>
            <a:r>
              <a:rPr lang="en-US" sz="2800" dirty="0"/>
              <a:t>There are chips today whose weakest cells fail after </a:t>
            </a:r>
            <a:r>
              <a:rPr lang="en-US" sz="2800" b="1" dirty="0">
                <a:solidFill>
                  <a:schemeClr val="accent2">
                    <a:lumMod val="75000"/>
                  </a:schemeClr>
                </a:solidFill>
              </a:rPr>
              <a:t>only 4800 hammers</a:t>
            </a:r>
            <a:r>
              <a:rPr lang="en-US" sz="2800" dirty="0">
                <a:solidFill>
                  <a:schemeClr val="accent2">
                    <a:lumMod val="75000"/>
                  </a:schemeClr>
                </a:solidFill>
              </a:rPr>
              <a:t> </a:t>
            </a:r>
          </a:p>
          <a:p>
            <a:endParaRPr lang="en-US" sz="2800" dirty="0"/>
          </a:p>
          <a:p>
            <a:r>
              <a:rPr lang="en-US" sz="2800" dirty="0"/>
              <a:t>Chips of newer DRAM technology nodes can exhibit </a:t>
            </a:r>
            <a:r>
              <a:rPr lang="en-US" sz="2800" dirty="0" err="1"/>
              <a:t>RowHammer</a:t>
            </a:r>
            <a:r>
              <a:rPr lang="en-US" sz="2800" dirty="0"/>
              <a:t> bit flips 1) in </a:t>
            </a:r>
            <a:r>
              <a:rPr lang="en-US" sz="2800" b="1" dirty="0">
                <a:solidFill>
                  <a:schemeClr val="accent5">
                    <a:lumMod val="75000"/>
                  </a:schemeClr>
                </a:solidFill>
              </a:rPr>
              <a:t>more rows </a:t>
            </a:r>
            <a:r>
              <a:rPr lang="en-US" sz="2800" dirty="0"/>
              <a:t>and 2) </a:t>
            </a:r>
            <a:r>
              <a:rPr lang="en-US" sz="2800" b="1" dirty="0">
                <a:solidFill>
                  <a:schemeClr val="accent5">
                    <a:lumMod val="75000"/>
                  </a:schemeClr>
                </a:solidFill>
              </a:rPr>
              <a:t>farther away </a:t>
            </a:r>
            <a:r>
              <a:rPr lang="en-US" sz="2800" dirty="0"/>
              <a:t>from the victim row. </a:t>
            </a:r>
          </a:p>
          <a:p>
            <a:endParaRPr lang="en-US" sz="2800" dirty="0"/>
          </a:p>
        </p:txBody>
      </p:sp>
    </p:spTree>
    <p:extLst>
      <p:ext uri="{BB962C8B-B14F-4D97-AF65-F5344CB8AC3E}">
        <p14:creationId xmlns:p14="http://schemas.microsoft.com/office/powerpoint/2010/main" val="2984081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40178-1C0F-FC4B-BBE6-F1D08B320385}"/>
              </a:ext>
            </a:extLst>
          </p:cNvPr>
          <p:cNvSpPr>
            <a:spLocks noGrp="1"/>
          </p:cNvSpPr>
          <p:nvPr>
            <p:ph type="title"/>
          </p:nvPr>
        </p:nvSpPr>
        <p:spPr/>
        <p:txBody>
          <a:bodyPr/>
          <a:lstStyle/>
          <a:p>
            <a:r>
              <a:rPr lang="en-US" b="1" dirty="0"/>
              <a:t>1. </a:t>
            </a:r>
            <a:r>
              <a:rPr lang="en-US" b="1" dirty="0" err="1"/>
              <a:t>RowHammer</a:t>
            </a:r>
            <a:r>
              <a:rPr lang="en-US" b="1" dirty="0"/>
              <a:t> Vulnerability</a:t>
            </a:r>
          </a:p>
        </p:txBody>
      </p:sp>
      <p:pic>
        <p:nvPicPr>
          <p:cNvPr id="4" name="Picture 3">
            <a:extLst>
              <a:ext uri="{FF2B5EF4-FFF2-40B4-BE49-F238E27FC236}">
                <a16:creationId xmlns:a16="http://schemas.microsoft.com/office/drawing/2014/main" id="{C941A5E6-372A-B848-A23C-872EB6F6D1A2}"/>
              </a:ext>
            </a:extLst>
          </p:cNvPr>
          <p:cNvPicPr>
            <a:picLocks noChangeAspect="1"/>
          </p:cNvPicPr>
          <p:nvPr/>
        </p:nvPicPr>
        <p:blipFill>
          <a:blip r:embed="rId3"/>
          <a:stretch>
            <a:fillRect/>
          </a:stretch>
        </p:blipFill>
        <p:spPr>
          <a:xfrm>
            <a:off x="1889162" y="7353946"/>
            <a:ext cx="5644307" cy="1845254"/>
          </a:xfrm>
          <a:prstGeom prst="rect">
            <a:avLst/>
          </a:prstGeom>
        </p:spPr>
      </p:pic>
      <p:sp>
        <p:nvSpPr>
          <p:cNvPr id="5" name="Rectangle 4">
            <a:extLst>
              <a:ext uri="{FF2B5EF4-FFF2-40B4-BE49-F238E27FC236}">
                <a16:creationId xmlns:a16="http://schemas.microsoft.com/office/drawing/2014/main" id="{232B28C5-64F3-CA48-8D0D-FFB485FA996D}"/>
              </a:ext>
            </a:extLst>
          </p:cNvPr>
          <p:cNvSpPr/>
          <p:nvPr/>
        </p:nvSpPr>
        <p:spPr>
          <a:xfrm>
            <a:off x="0" y="5083430"/>
            <a:ext cx="9144000" cy="769441"/>
          </a:xfrm>
          <a:prstGeom prst="rect">
            <a:avLst/>
          </a:prstGeom>
          <a:solidFill>
            <a:schemeClr val="accent6">
              <a:lumMod val="40000"/>
              <a:lumOff val="60000"/>
            </a:schemeClr>
          </a:solidFill>
        </p:spPr>
        <p:txBody>
          <a:bodyPr wrap="square"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3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Newer DRAM chips are more vulnerable to </a:t>
            </a:r>
            <a:r>
              <a:rPr kumimoji="0" lang="en-US" sz="23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endParaRPr kumimoji="0" lang="en-US" sz="23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5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p:txBody>
      </p:sp>
      <p:sp>
        <p:nvSpPr>
          <p:cNvPr id="6" name="Rectangle 5">
            <a:extLst>
              <a:ext uri="{FF2B5EF4-FFF2-40B4-BE49-F238E27FC236}">
                <a16:creationId xmlns:a16="http://schemas.microsoft.com/office/drawing/2014/main" id="{096BDEAF-CA8D-C44F-B20D-5D7797EB5909}"/>
              </a:ext>
            </a:extLst>
          </p:cNvPr>
          <p:cNvSpPr/>
          <p:nvPr/>
        </p:nvSpPr>
        <p:spPr>
          <a:xfrm>
            <a:off x="220920" y="763116"/>
            <a:ext cx="897387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Q. Can we induce </a:t>
            </a:r>
            <a:r>
              <a:rPr kumimoji="0" lang="en-US" sz="23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bit flips in all of our DRAM chips?</a:t>
            </a:r>
          </a:p>
        </p:txBody>
      </p:sp>
      <p:sp>
        <p:nvSpPr>
          <p:cNvPr id="7" name="Rectangle 6">
            <a:extLst>
              <a:ext uri="{FF2B5EF4-FFF2-40B4-BE49-F238E27FC236}">
                <a16:creationId xmlns:a16="http://schemas.microsoft.com/office/drawing/2014/main" id="{46F97381-C3F1-784A-8083-D7240A959A21}"/>
              </a:ext>
            </a:extLst>
          </p:cNvPr>
          <p:cNvSpPr/>
          <p:nvPr/>
        </p:nvSpPr>
        <p:spPr>
          <a:xfrm>
            <a:off x="170121" y="1761262"/>
            <a:ext cx="8973879" cy="261610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6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All chips are vulnerable, except many DDR3 chips </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68580" marR="0" lvl="0" indent="-2514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 total of 1320 out of all 1580 chips </a:t>
            </a:r>
            <a:r>
              <a:rPr kumimoji="0" lang="en-US" sz="23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(84%) </a:t>
            </a: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are vulnerable</a:t>
            </a:r>
          </a:p>
          <a:p>
            <a:pPr marL="68580" marR="0" lvl="0" indent="-2514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68580" marR="0" lvl="0" indent="-2514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Within </a:t>
            </a:r>
            <a:r>
              <a:rPr kumimoji="0" lang="en-US" sz="23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DDR3-old</a:t>
            </a: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chips, </a:t>
            </a:r>
            <a:r>
              <a:rPr kumimoji="0" lang="en-US" sz="23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only 12%</a:t>
            </a: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of chips (24/204) are vulnerable</a:t>
            </a:r>
          </a:p>
          <a:p>
            <a:pPr marL="68580" marR="0" lvl="0" indent="-2514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68580" marR="0" lvl="0" indent="-25146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Within </a:t>
            </a:r>
            <a:r>
              <a:rPr kumimoji="0" lang="en-US" sz="23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DDR3-new</a:t>
            </a: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chips, </a:t>
            </a:r>
            <a:r>
              <a:rPr kumimoji="0" lang="en-US" sz="23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65%</a:t>
            </a:r>
            <a:r>
              <a:rPr kumimoji="0" lang="en-US" sz="23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of chips (148/228) are vulnerable</a:t>
            </a:r>
          </a:p>
        </p:txBody>
      </p:sp>
      <p:sp>
        <p:nvSpPr>
          <p:cNvPr id="3" name="TextBox 2">
            <a:extLst>
              <a:ext uri="{FF2B5EF4-FFF2-40B4-BE49-F238E27FC236}">
                <a16:creationId xmlns:a16="http://schemas.microsoft.com/office/drawing/2014/main" id="{1706C31F-2A96-BD46-9506-52E5B43422B8}"/>
              </a:ext>
            </a:extLst>
          </p:cNvPr>
          <p:cNvSpPr txBox="1"/>
          <p:nvPr/>
        </p:nvSpPr>
        <p:spPr>
          <a:xfrm>
            <a:off x="4069432" y="8302798"/>
            <a:ext cx="864601"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27%</a:t>
            </a:r>
          </a:p>
        </p:txBody>
      </p:sp>
      <p:sp>
        <p:nvSpPr>
          <p:cNvPr id="14" name="TextBox 13">
            <a:extLst>
              <a:ext uri="{FF2B5EF4-FFF2-40B4-BE49-F238E27FC236}">
                <a16:creationId xmlns:a16="http://schemas.microsoft.com/office/drawing/2014/main" id="{7A80908C-2883-0144-99F8-59BB2F2E65AC}"/>
              </a:ext>
            </a:extLst>
          </p:cNvPr>
          <p:cNvSpPr txBox="1"/>
          <p:nvPr/>
        </p:nvSpPr>
        <p:spPr>
          <a:xfrm>
            <a:off x="4069431" y="8632518"/>
            <a:ext cx="864601"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11%</a:t>
            </a:r>
          </a:p>
        </p:txBody>
      </p:sp>
      <p:sp>
        <p:nvSpPr>
          <p:cNvPr id="15" name="TextBox 14">
            <a:extLst>
              <a:ext uri="{FF2B5EF4-FFF2-40B4-BE49-F238E27FC236}">
                <a16:creationId xmlns:a16="http://schemas.microsoft.com/office/drawing/2014/main" id="{7B7A8282-0FE3-2445-B7E1-BD9ADA17E945}"/>
              </a:ext>
            </a:extLst>
          </p:cNvPr>
          <p:cNvSpPr txBox="1"/>
          <p:nvPr/>
        </p:nvSpPr>
        <p:spPr>
          <a:xfrm>
            <a:off x="5286218" y="8645867"/>
            <a:ext cx="864601"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85%</a:t>
            </a:r>
          </a:p>
        </p:txBody>
      </p:sp>
      <p:sp>
        <p:nvSpPr>
          <p:cNvPr id="16" name="TextBox 15">
            <a:extLst>
              <a:ext uri="{FF2B5EF4-FFF2-40B4-BE49-F238E27FC236}">
                <a16:creationId xmlns:a16="http://schemas.microsoft.com/office/drawing/2014/main" id="{32379986-06EA-6543-88FB-4D1F9E0A58A2}"/>
              </a:ext>
            </a:extLst>
          </p:cNvPr>
          <p:cNvSpPr txBox="1"/>
          <p:nvPr/>
        </p:nvSpPr>
        <p:spPr>
          <a:xfrm>
            <a:off x="6322186" y="8632518"/>
            <a:ext cx="1211283"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92%</a:t>
            </a:r>
          </a:p>
        </p:txBody>
      </p:sp>
      <p:sp>
        <p:nvSpPr>
          <p:cNvPr id="17" name="TextBox 16">
            <a:extLst>
              <a:ext uri="{FF2B5EF4-FFF2-40B4-BE49-F238E27FC236}">
                <a16:creationId xmlns:a16="http://schemas.microsoft.com/office/drawing/2014/main" id="{04310BA9-0514-F740-BDE1-315B5AC3C55F}"/>
              </a:ext>
            </a:extLst>
          </p:cNvPr>
          <p:cNvSpPr txBox="1"/>
          <p:nvPr/>
        </p:nvSpPr>
        <p:spPr>
          <a:xfrm>
            <a:off x="5286218" y="8301292"/>
            <a:ext cx="864601"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0%</a:t>
            </a:r>
          </a:p>
        </p:txBody>
      </p:sp>
      <p:sp>
        <p:nvSpPr>
          <p:cNvPr id="18" name="TextBox 17">
            <a:extLst>
              <a:ext uri="{FF2B5EF4-FFF2-40B4-BE49-F238E27FC236}">
                <a16:creationId xmlns:a16="http://schemas.microsoft.com/office/drawing/2014/main" id="{39B7386C-941C-A640-921A-6B9985EE82FB}"/>
              </a:ext>
            </a:extLst>
          </p:cNvPr>
          <p:cNvSpPr txBox="1"/>
          <p:nvPr/>
        </p:nvSpPr>
        <p:spPr>
          <a:xfrm>
            <a:off x="6495526" y="8301292"/>
            <a:ext cx="864601" cy="400110"/>
          </a:xfrm>
          <a:prstGeom prst="rect">
            <a:avLst/>
          </a:prstGeom>
          <a:solidFill>
            <a:schemeClr val="bg1"/>
          </a:solid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0%</a:t>
            </a:r>
          </a:p>
        </p:txBody>
      </p:sp>
      <p:sp>
        <p:nvSpPr>
          <p:cNvPr id="8" name="Rectangle 7">
            <a:extLst>
              <a:ext uri="{FF2B5EF4-FFF2-40B4-BE49-F238E27FC236}">
                <a16:creationId xmlns:a16="http://schemas.microsoft.com/office/drawing/2014/main" id="{CA29C017-E0F2-AD4D-AF7E-5A0A632EE6D4}"/>
              </a:ext>
            </a:extLst>
          </p:cNvPr>
          <p:cNvSpPr/>
          <p:nvPr/>
        </p:nvSpPr>
        <p:spPr>
          <a:xfrm>
            <a:off x="5016787" y="8362011"/>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D0C9B7CD-8F2F-D041-9132-8ED65E9FD741}"/>
              </a:ext>
            </a:extLst>
          </p:cNvPr>
          <p:cNvSpPr/>
          <p:nvPr/>
        </p:nvSpPr>
        <p:spPr>
          <a:xfrm>
            <a:off x="3809267" y="8674835"/>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E1D762B2-AED1-5441-8E90-8984AE3CFDD3}"/>
              </a:ext>
            </a:extLst>
          </p:cNvPr>
          <p:cNvSpPr/>
          <p:nvPr/>
        </p:nvSpPr>
        <p:spPr>
          <a:xfrm>
            <a:off x="6226624" y="8362011"/>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BBA42B81-1C9F-8746-A3B5-2831426F242B}"/>
              </a:ext>
            </a:extLst>
          </p:cNvPr>
          <p:cNvSpPr/>
          <p:nvPr/>
        </p:nvSpPr>
        <p:spPr>
          <a:xfrm>
            <a:off x="5016787" y="8672302"/>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3C4DBE4B-031F-4146-8CD1-550A3C36FA6B}"/>
              </a:ext>
            </a:extLst>
          </p:cNvPr>
          <p:cNvSpPr/>
          <p:nvPr/>
        </p:nvSpPr>
        <p:spPr>
          <a:xfrm>
            <a:off x="6225001" y="8669769"/>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9D8F7869-0787-154F-B9B7-070921B75DAB}"/>
              </a:ext>
            </a:extLst>
          </p:cNvPr>
          <p:cNvSpPr/>
          <p:nvPr/>
        </p:nvSpPr>
        <p:spPr>
          <a:xfrm>
            <a:off x="3811876" y="8363241"/>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Picture 18">
            <a:extLst>
              <a:ext uri="{FF2B5EF4-FFF2-40B4-BE49-F238E27FC236}">
                <a16:creationId xmlns:a16="http://schemas.microsoft.com/office/drawing/2014/main" id="{317EC70E-9E9F-6141-B109-9536BD441559}"/>
              </a:ext>
            </a:extLst>
          </p:cNvPr>
          <p:cNvPicPr>
            <a:picLocks noChangeAspect="1"/>
          </p:cNvPicPr>
          <p:nvPr/>
        </p:nvPicPr>
        <p:blipFill>
          <a:blip r:embed="rId3"/>
          <a:stretch>
            <a:fillRect/>
          </a:stretch>
        </p:blipFill>
        <p:spPr>
          <a:xfrm>
            <a:off x="9509164" y="7353946"/>
            <a:ext cx="5644307" cy="1845254"/>
          </a:xfrm>
          <a:prstGeom prst="rect">
            <a:avLst/>
          </a:prstGeom>
        </p:spPr>
      </p:pic>
    </p:spTree>
    <p:extLst>
      <p:ext uri="{BB962C8B-B14F-4D97-AF65-F5344CB8AC3E}">
        <p14:creationId xmlns:p14="http://schemas.microsoft.com/office/powerpoint/2010/main" val="2751395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b="1" dirty="0"/>
              <a:t>2. Data Pattern Dependence</a:t>
            </a:r>
          </a:p>
        </p:txBody>
      </p:sp>
      <p:sp>
        <p:nvSpPr>
          <p:cNvPr id="6" name="Rectangle 5">
            <a:extLst>
              <a:ext uri="{FF2B5EF4-FFF2-40B4-BE49-F238E27FC236}">
                <a16:creationId xmlns:a16="http://schemas.microsoft.com/office/drawing/2014/main" id="{3DDC69C9-C4EF-0442-B810-8426034FCA38}"/>
              </a:ext>
            </a:extLst>
          </p:cNvPr>
          <p:cNvSpPr/>
          <p:nvPr/>
        </p:nvSpPr>
        <p:spPr>
          <a:xfrm>
            <a:off x="183863" y="770004"/>
            <a:ext cx="8973879" cy="43088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Q. Are some data patterns more effective in inducing </a:t>
            </a:r>
            <a:r>
              <a:rPr kumimoji="0" lang="en-US" sz="22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2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bit flips?</a:t>
            </a:r>
          </a:p>
        </p:txBody>
      </p:sp>
      <p:sp>
        <p:nvSpPr>
          <p:cNvPr id="7" name="TextBox 6">
            <a:extLst>
              <a:ext uri="{FF2B5EF4-FFF2-40B4-BE49-F238E27FC236}">
                <a16:creationId xmlns:a16="http://schemas.microsoft.com/office/drawing/2014/main" id="{1DCA5E4B-BBF9-CD44-99E9-C4437E60765F}"/>
              </a:ext>
            </a:extLst>
          </p:cNvPr>
          <p:cNvSpPr txBox="1"/>
          <p:nvPr/>
        </p:nvSpPr>
        <p:spPr>
          <a:xfrm>
            <a:off x="0" y="1563681"/>
            <a:ext cx="8760941" cy="4524315"/>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We test </a:t>
            </a:r>
            <a:r>
              <a:rPr kumimoji="0" lang="en-US" sz="2400" b="1" i="0" u="none" strike="noStrike" kern="1200" cap="none" spc="0" normalizeH="0" baseline="0" noProof="0" dirty="0">
                <a:ln>
                  <a:noFill/>
                </a:ln>
                <a:solidFill>
                  <a:srgbClr val="ED7D31">
                    <a:lumMod val="75000"/>
                  </a:srgbClr>
                </a:solidFill>
                <a:effectLst/>
                <a:uLnTx/>
                <a:uFillTx/>
                <a:latin typeface="Cambria" panose="02040503050406030204" pitchFamily="18" charset="0"/>
                <a:ea typeface="Cambria" charset="0"/>
                <a:cs typeface="Cambria" charset="0"/>
              </a:rPr>
              <a:t>several data patterns</a:t>
            </a:r>
            <a:r>
              <a:rPr kumimoji="0" lang="en-US" sz="2400" b="0" i="0" u="none" strike="noStrike" kern="1200" cap="none" spc="0" normalizeH="0" baseline="0" noProof="0" dirty="0">
                <a:ln>
                  <a:noFill/>
                </a:ln>
                <a:solidFill>
                  <a:srgbClr val="ED7D31">
                    <a:lumMod val="75000"/>
                  </a:srgbClr>
                </a:solidFill>
                <a:effectLst/>
                <a:uLnTx/>
                <a:uFillTx/>
                <a:latin typeface="Cambria" panose="02040503050406030204" pitchFamily="18" charset="0"/>
                <a:ea typeface="Cambria" charset="0"/>
                <a:cs typeface="Cambria" charset="0"/>
              </a:rPr>
              <a:t>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typically examined in prior work to identify the worst-case data pattern </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The worst-case data pattern is </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consistent across chips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of the same manufacturer and DRAM type-node configuration</a:t>
            </a:r>
            <a:endPar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We use the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Cambria" charset="0"/>
                <a:cs typeface="Cambria" charset="0"/>
              </a:rPr>
              <a:t>worst-case data pattern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per DRAM chip to characterize each chip at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Cambria" charset="0"/>
                <a:cs typeface="Cambria" charset="0"/>
              </a:rPr>
              <a:t>worst-case conditions</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rPr>
              <a:t>and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Cambria" charset="0"/>
                <a:cs typeface="Cambria" charset="0"/>
              </a:rPr>
              <a:t>minimize the extensive testing time</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p:txBody>
      </p:sp>
      <p:sp>
        <p:nvSpPr>
          <p:cNvPr id="8" name="Rectangle 7">
            <a:extLst>
              <a:ext uri="{FF2B5EF4-FFF2-40B4-BE49-F238E27FC236}">
                <a16:creationId xmlns:a16="http://schemas.microsoft.com/office/drawing/2014/main" id="{F9BBFBA9-A018-3744-AB59-E197AE849163}"/>
              </a:ext>
            </a:extLst>
          </p:cNvPr>
          <p:cNvSpPr/>
          <p:nvPr/>
        </p:nvSpPr>
        <p:spPr>
          <a:xfrm>
            <a:off x="2288355" y="6087996"/>
            <a:ext cx="4764894" cy="461665"/>
          </a:xfrm>
          <a:prstGeom prst="rect">
            <a:avLst/>
          </a:prstGeom>
        </p:spPr>
        <p:txBody>
          <a:bodyPr wrap="none">
            <a:spAutoFit/>
          </a:bodyPr>
          <a:lstStyle/>
          <a:p>
            <a:pPr marL="27432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Calibri" panose="020F0502020204030204"/>
                <a:ea typeface="+mn-ea"/>
                <a:cs typeface="+mn-cs"/>
              </a:rPr>
              <a:t>[More detail and figures in paper]</a:t>
            </a:r>
            <a:endParaRPr kumimoji="0" lang="en-US" sz="20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1328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43A-134B-C348-B525-144286F21820}"/>
              </a:ext>
            </a:extLst>
          </p:cNvPr>
          <p:cNvSpPr>
            <a:spLocks noGrp="1"/>
          </p:cNvSpPr>
          <p:nvPr>
            <p:ph type="title"/>
          </p:nvPr>
        </p:nvSpPr>
        <p:spPr/>
        <p:txBody>
          <a:bodyPr/>
          <a:lstStyle/>
          <a:p>
            <a:r>
              <a:rPr lang="en-US" b="1" dirty="0"/>
              <a:t>3. Hammer Count (HC) Effects</a:t>
            </a:r>
          </a:p>
        </p:txBody>
      </p:sp>
      <p:pic>
        <p:nvPicPr>
          <p:cNvPr id="4" name="Picture 3">
            <a:extLst>
              <a:ext uri="{FF2B5EF4-FFF2-40B4-BE49-F238E27FC236}">
                <a16:creationId xmlns:a16="http://schemas.microsoft.com/office/drawing/2014/main" id="{71ADAEFF-6FB2-6A4E-9C6F-344EC4D4DFCE}"/>
              </a:ext>
            </a:extLst>
          </p:cNvPr>
          <p:cNvPicPr>
            <a:picLocks noChangeAspect="1"/>
          </p:cNvPicPr>
          <p:nvPr/>
        </p:nvPicPr>
        <p:blipFill>
          <a:blip r:embed="rId3"/>
          <a:stretch>
            <a:fillRect/>
          </a:stretch>
        </p:blipFill>
        <p:spPr>
          <a:xfrm>
            <a:off x="1454150" y="1231900"/>
            <a:ext cx="6235700" cy="4394200"/>
          </a:xfrm>
          <a:prstGeom prst="rect">
            <a:avLst/>
          </a:prstGeom>
        </p:spPr>
      </p:pic>
      <p:sp>
        <p:nvSpPr>
          <p:cNvPr id="5" name="Rectangle 4">
            <a:extLst>
              <a:ext uri="{FF2B5EF4-FFF2-40B4-BE49-F238E27FC236}">
                <a16:creationId xmlns:a16="http://schemas.microsoft.com/office/drawing/2014/main" id="{961989BE-1194-E447-8F5A-94CDDD1DD649}"/>
              </a:ext>
            </a:extLst>
          </p:cNvPr>
          <p:cNvSpPr/>
          <p:nvPr/>
        </p:nvSpPr>
        <p:spPr>
          <a:xfrm>
            <a:off x="170121" y="691996"/>
            <a:ext cx="8973879" cy="44627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Q. How does the Hammer Count affect the number of bit flips induced?</a:t>
            </a:r>
          </a:p>
        </p:txBody>
      </p:sp>
      <p:sp>
        <p:nvSpPr>
          <p:cNvPr id="3" name="Rectangle 2">
            <a:extLst>
              <a:ext uri="{FF2B5EF4-FFF2-40B4-BE49-F238E27FC236}">
                <a16:creationId xmlns:a16="http://schemas.microsoft.com/office/drawing/2014/main" id="{17950FAB-7F7B-F942-BD40-D22C8F49160B}"/>
              </a:ext>
            </a:extLst>
          </p:cNvPr>
          <p:cNvSpPr/>
          <p:nvPr/>
        </p:nvSpPr>
        <p:spPr>
          <a:xfrm>
            <a:off x="3805382" y="1231900"/>
            <a:ext cx="2521527" cy="3382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69D0E0-EE04-3A43-A3C3-AC6D1645EF77}"/>
              </a:ext>
            </a:extLst>
          </p:cNvPr>
          <p:cNvSpPr txBox="1"/>
          <p:nvPr/>
        </p:nvSpPr>
        <p:spPr>
          <a:xfrm>
            <a:off x="4039563" y="1231900"/>
            <a:ext cx="2467342"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libri" panose="020F0502020204030204"/>
                <a:ea typeface="+mn-ea"/>
                <a:cs typeface="+mn-cs"/>
              </a:rPr>
              <a:t>Mfr. A  DDR4-new</a:t>
            </a:r>
          </a:p>
        </p:txBody>
      </p:sp>
      <p:sp>
        <p:nvSpPr>
          <p:cNvPr id="7" name="TextBox 6">
            <a:extLst>
              <a:ext uri="{FF2B5EF4-FFF2-40B4-BE49-F238E27FC236}">
                <a16:creationId xmlns:a16="http://schemas.microsoft.com/office/drawing/2014/main" id="{5A0311E7-88F6-7046-97C0-2F83DC363BF5}"/>
              </a:ext>
            </a:extLst>
          </p:cNvPr>
          <p:cNvSpPr txBox="1"/>
          <p:nvPr/>
        </p:nvSpPr>
        <p:spPr>
          <a:xfrm>
            <a:off x="1948295" y="5885819"/>
            <a:ext cx="6235700" cy="83099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Calibri" panose="020F0502020204030204"/>
                <a:ea typeface="+mn-ea"/>
                <a:cs typeface="+mn-cs"/>
              </a:rPr>
              <a:t>Hammer Count = 2 Accesses,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Calibri" panose="020F0502020204030204"/>
                <a:ea typeface="+mn-ea"/>
                <a:cs typeface="+mn-cs"/>
              </a:rPr>
              <a:t>one to each adjacent row of victim</a:t>
            </a:r>
          </a:p>
        </p:txBody>
      </p:sp>
    </p:spTree>
    <p:extLst>
      <p:ext uri="{BB962C8B-B14F-4D97-AF65-F5344CB8AC3E}">
        <p14:creationId xmlns:p14="http://schemas.microsoft.com/office/powerpoint/2010/main" val="1411489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8FFA-84CB-5E49-93F5-900D54873C78}"/>
              </a:ext>
            </a:extLst>
          </p:cNvPr>
          <p:cNvSpPr>
            <a:spLocks noGrp="1"/>
          </p:cNvSpPr>
          <p:nvPr>
            <p:ph type="title"/>
          </p:nvPr>
        </p:nvSpPr>
        <p:spPr/>
        <p:txBody>
          <a:bodyPr/>
          <a:lstStyle/>
          <a:p>
            <a:r>
              <a:rPr lang="en-US" b="1" dirty="0"/>
              <a:t>3. Hammer Count (HC) Effects</a:t>
            </a:r>
          </a:p>
        </p:txBody>
      </p:sp>
      <p:sp>
        <p:nvSpPr>
          <p:cNvPr id="6" name="Rectangle 5">
            <a:extLst>
              <a:ext uri="{FF2B5EF4-FFF2-40B4-BE49-F238E27FC236}">
                <a16:creationId xmlns:a16="http://schemas.microsoft.com/office/drawing/2014/main" id="{24E0BBC6-71E9-C049-9D8F-53BDF22CBC49}"/>
              </a:ext>
            </a:extLst>
          </p:cNvPr>
          <p:cNvSpPr/>
          <p:nvPr/>
        </p:nvSpPr>
        <p:spPr>
          <a:xfrm>
            <a:off x="-2198" y="5416840"/>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bit flip rates (i.e., </a:t>
            </a:r>
            <a:r>
              <a:rPr kumimoji="0" lang="en-US" sz="2400" b="1"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vulnerability)</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increase with technology node generation</a:t>
            </a:r>
          </a:p>
        </p:txBody>
      </p:sp>
      <p:pic>
        <p:nvPicPr>
          <p:cNvPr id="12" name="Picture 11">
            <a:extLst>
              <a:ext uri="{FF2B5EF4-FFF2-40B4-BE49-F238E27FC236}">
                <a16:creationId xmlns:a16="http://schemas.microsoft.com/office/drawing/2014/main" id="{BAE25116-7200-0C45-B9FB-88DAB18A9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399" y="1280082"/>
            <a:ext cx="8772525" cy="2469931"/>
          </a:xfrm>
          <a:prstGeom prst="rect">
            <a:avLst/>
          </a:prstGeom>
        </p:spPr>
      </p:pic>
      <p:grpSp>
        <p:nvGrpSpPr>
          <p:cNvPr id="27" name="Group 26">
            <a:extLst>
              <a:ext uri="{FF2B5EF4-FFF2-40B4-BE49-F238E27FC236}">
                <a16:creationId xmlns:a16="http://schemas.microsoft.com/office/drawing/2014/main" id="{BAC664BD-CED8-BE4A-8EC3-3FD2C7499098}"/>
              </a:ext>
            </a:extLst>
          </p:cNvPr>
          <p:cNvGrpSpPr/>
          <p:nvPr/>
        </p:nvGrpSpPr>
        <p:grpSpPr>
          <a:xfrm>
            <a:off x="1287099" y="2199233"/>
            <a:ext cx="1399649" cy="420817"/>
            <a:chOff x="1228484" y="2199233"/>
            <a:chExt cx="1399649" cy="420817"/>
          </a:xfrm>
        </p:grpSpPr>
        <p:sp>
          <p:nvSpPr>
            <p:cNvPr id="13" name="Rectangle 12">
              <a:extLst>
                <a:ext uri="{FF2B5EF4-FFF2-40B4-BE49-F238E27FC236}">
                  <a16:creationId xmlns:a16="http://schemas.microsoft.com/office/drawing/2014/main" id="{C2BFDBA6-7CD4-AD47-95D4-1642CA8F1FE1}"/>
                </a:ext>
              </a:extLst>
            </p:cNvPr>
            <p:cNvSpPr/>
            <p:nvPr/>
          </p:nvSpPr>
          <p:spPr>
            <a:xfrm rot="19603482">
              <a:off x="1228484" y="2199233"/>
              <a:ext cx="1003821" cy="2156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1" name="Group 20">
              <a:extLst>
                <a:ext uri="{FF2B5EF4-FFF2-40B4-BE49-F238E27FC236}">
                  <a16:creationId xmlns:a16="http://schemas.microsoft.com/office/drawing/2014/main" id="{E17BE2F1-BF39-EE42-A342-77A2A671E80B}"/>
                </a:ext>
              </a:extLst>
            </p:cNvPr>
            <p:cNvGrpSpPr/>
            <p:nvPr/>
          </p:nvGrpSpPr>
          <p:grpSpPr>
            <a:xfrm>
              <a:off x="1624032" y="2382218"/>
              <a:ext cx="1004101" cy="237832"/>
              <a:chOff x="1624032" y="2382218"/>
              <a:chExt cx="1004101" cy="237832"/>
            </a:xfrm>
          </p:grpSpPr>
          <p:sp>
            <p:nvSpPr>
              <p:cNvPr id="15" name="Rectangle 14">
                <a:extLst>
                  <a:ext uri="{FF2B5EF4-FFF2-40B4-BE49-F238E27FC236}">
                    <a16:creationId xmlns:a16="http://schemas.microsoft.com/office/drawing/2014/main" id="{B2E1EA25-F6FE-A146-8206-EADB2AACDBED}"/>
                  </a:ext>
                </a:extLst>
              </p:cNvPr>
              <p:cNvSpPr/>
              <p:nvPr/>
            </p:nvSpPr>
            <p:spPr>
              <a:xfrm rot="19675068">
                <a:off x="1633764" y="2382218"/>
                <a:ext cx="994369" cy="1599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id="{32E901CF-EB08-E141-98EF-9143C5026A9C}"/>
                  </a:ext>
                </a:extLst>
              </p:cNvPr>
              <p:cNvSpPr/>
              <p:nvPr/>
            </p:nvSpPr>
            <p:spPr>
              <a:xfrm rot="19675068">
                <a:off x="1624032" y="2474541"/>
                <a:ext cx="342223" cy="1455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 name="Group 25">
            <a:extLst>
              <a:ext uri="{FF2B5EF4-FFF2-40B4-BE49-F238E27FC236}">
                <a16:creationId xmlns:a16="http://schemas.microsoft.com/office/drawing/2014/main" id="{A4097676-E3C1-BB42-8174-79C3627DF91A}"/>
              </a:ext>
            </a:extLst>
          </p:cNvPr>
          <p:cNvGrpSpPr/>
          <p:nvPr/>
        </p:nvGrpSpPr>
        <p:grpSpPr>
          <a:xfrm>
            <a:off x="4448778" y="2146568"/>
            <a:ext cx="1256737" cy="682953"/>
            <a:chOff x="4507393" y="2134845"/>
            <a:chExt cx="1256737" cy="682953"/>
          </a:xfrm>
        </p:grpSpPr>
        <p:sp>
          <p:nvSpPr>
            <p:cNvPr id="17" name="Rectangle 16">
              <a:extLst>
                <a:ext uri="{FF2B5EF4-FFF2-40B4-BE49-F238E27FC236}">
                  <a16:creationId xmlns:a16="http://schemas.microsoft.com/office/drawing/2014/main" id="{6C7DA583-7A44-8446-B4AB-D8DF9F31F4A6}"/>
                </a:ext>
              </a:extLst>
            </p:cNvPr>
            <p:cNvSpPr/>
            <p:nvPr/>
          </p:nvSpPr>
          <p:spPr>
            <a:xfrm rot="19934469">
              <a:off x="4507393" y="2134845"/>
              <a:ext cx="1021405"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0" name="Group 19">
              <a:extLst>
                <a:ext uri="{FF2B5EF4-FFF2-40B4-BE49-F238E27FC236}">
                  <a16:creationId xmlns:a16="http://schemas.microsoft.com/office/drawing/2014/main" id="{6D6DC291-6E47-BA47-A173-F6F40611A9D5}"/>
                </a:ext>
              </a:extLst>
            </p:cNvPr>
            <p:cNvGrpSpPr/>
            <p:nvPr/>
          </p:nvGrpSpPr>
          <p:grpSpPr>
            <a:xfrm>
              <a:off x="4742725" y="2354450"/>
              <a:ext cx="1021405" cy="463348"/>
              <a:chOff x="4742725" y="2354450"/>
              <a:chExt cx="1021405" cy="463348"/>
            </a:xfrm>
          </p:grpSpPr>
          <p:sp>
            <p:nvSpPr>
              <p:cNvPr id="18" name="Rectangle 17">
                <a:extLst>
                  <a:ext uri="{FF2B5EF4-FFF2-40B4-BE49-F238E27FC236}">
                    <a16:creationId xmlns:a16="http://schemas.microsoft.com/office/drawing/2014/main" id="{CE419E10-DAB9-A246-A8C8-18D7DEA1D882}"/>
                  </a:ext>
                </a:extLst>
              </p:cNvPr>
              <p:cNvSpPr/>
              <p:nvPr/>
            </p:nvSpPr>
            <p:spPr>
              <a:xfrm rot="19748214">
                <a:off x="4742725" y="2354450"/>
                <a:ext cx="1021405"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E71095BA-464F-714D-B387-3AAD549D6627}"/>
                  </a:ext>
                </a:extLst>
              </p:cNvPr>
              <p:cNvSpPr/>
              <p:nvPr/>
            </p:nvSpPr>
            <p:spPr>
              <a:xfrm rot="19934469">
                <a:off x="4787734" y="2554326"/>
                <a:ext cx="93978" cy="2634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 name="Group 24">
            <a:extLst>
              <a:ext uri="{FF2B5EF4-FFF2-40B4-BE49-F238E27FC236}">
                <a16:creationId xmlns:a16="http://schemas.microsoft.com/office/drawing/2014/main" id="{5D59BE2E-EEB4-5440-89A6-7DE727427385}"/>
              </a:ext>
            </a:extLst>
          </p:cNvPr>
          <p:cNvGrpSpPr/>
          <p:nvPr/>
        </p:nvGrpSpPr>
        <p:grpSpPr>
          <a:xfrm>
            <a:off x="7194897" y="2492292"/>
            <a:ext cx="1683102" cy="695673"/>
            <a:chOff x="7405911" y="2515738"/>
            <a:chExt cx="1683102" cy="695673"/>
          </a:xfrm>
        </p:grpSpPr>
        <p:sp>
          <p:nvSpPr>
            <p:cNvPr id="22" name="Rectangle 21">
              <a:extLst>
                <a:ext uri="{FF2B5EF4-FFF2-40B4-BE49-F238E27FC236}">
                  <a16:creationId xmlns:a16="http://schemas.microsoft.com/office/drawing/2014/main" id="{9EE47BF9-E381-C340-9E92-CD81EB41CAEF}"/>
                </a:ext>
              </a:extLst>
            </p:cNvPr>
            <p:cNvSpPr/>
            <p:nvPr/>
          </p:nvSpPr>
          <p:spPr>
            <a:xfrm>
              <a:off x="7405911" y="2515738"/>
              <a:ext cx="1049103"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191130A4-50BF-4649-B3D7-EA609D1670C7}"/>
                </a:ext>
              </a:extLst>
            </p:cNvPr>
            <p:cNvSpPr/>
            <p:nvPr/>
          </p:nvSpPr>
          <p:spPr>
            <a:xfrm>
              <a:off x="8067608" y="3066673"/>
              <a:ext cx="1021405" cy="1447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BF9E37D5-5C87-2E4D-B719-3D462CA63DB5}"/>
                </a:ext>
              </a:extLst>
            </p:cNvPr>
            <p:cNvSpPr/>
            <p:nvPr/>
          </p:nvSpPr>
          <p:spPr>
            <a:xfrm>
              <a:off x="8601075" y="2667373"/>
              <a:ext cx="171450" cy="2599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9" name="Rectangle 28">
            <a:extLst>
              <a:ext uri="{FF2B5EF4-FFF2-40B4-BE49-F238E27FC236}">
                <a16:creationId xmlns:a16="http://schemas.microsoft.com/office/drawing/2014/main" id="{74757A73-67C1-1040-9B84-A65E5FFF3199}"/>
              </a:ext>
            </a:extLst>
          </p:cNvPr>
          <p:cNvSpPr/>
          <p:nvPr/>
        </p:nvSpPr>
        <p:spPr>
          <a:xfrm>
            <a:off x="-2198" y="4267749"/>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 rates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increase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when going </a:t>
            </a:r>
            <a:r>
              <a:rPr kumimoji="0" lang="en-US" sz="2400" b="1" i="0" u="none" strike="noStrike" kern="1200" cap="none" spc="0" normalizeH="0" baseline="0" noProof="0" dirty="0">
                <a:ln>
                  <a:noFill/>
                </a:ln>
                <a:solidFill>
                  <a:srgbClr val="002060"/>
                </a:solidFill>
                <a:effectLst/>
                <a:uLnTx/>
                <a:uFillTx/>
                <a:latin typeface="Cambria" panose="02040503050406030204" pitchFamily="18" charset="0"/>
                <a:ea typeface="+mn-ea"/>
                <a:cs typeface="+mn-cs"/>
              </a:rPr>
              <a:t>from old to new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DDR4 technology node generations</a:t>
            </a:r>
            <a:endPar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endParaRPr>
          </a:p>
        </p:txBody>
      </p:sp>
    </p:spTree>
    <p:extLst>
      <p:ext uri="{BB962C8B-B14F-4D97-AF65-F5344CB8AC3E}">
        <p14:creationId xmlns:p14="http://schemas.microsoft.com/office/powerpoint/2010/main" val="429049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27"/>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26"/>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25"/>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2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b="1" dirty="0"/>
              <a:t>4. Spatial Effects: Row Distance</a:t>
            </a:r>
          </a:p>
        </p:txBody>
      </p:sp>
      <p:pic>
        <p:nvPicPr>
          <p:cNvPr id="2" name="Picture 1">
            <a:extLst>
              <a:ext uri="{FF2B5EF4-FFF2-40B4-BE49-F238E27FC236}">
                <a16:creationId xmlns:a16="http://schemas.microsoft.com/office/drawing/2014/main" id="{42ABAE48-599C-A549-AC15-3F228553D92F}"/>
              </a:ext>
            </a:extLst>
          </p:cNvPr>
          <p:cNvPicPr>
            <a:picLocks noChangeAspect="1"/>
          </p:cNvPicPr>
          <p:nvPr/>
        </p:nvPicPr>
        <p:blipFill>
          <a:blip r:embed="rId3"/>
          <a:stretch>
            <a:fillRect/>
          </a:stretch>
        </p:blipFill>
        <p:spPr>
          <a:xfrm>
            <a:off x="1043935" y="1409700"/>
            <a:ext cx="6794500" cy="4038600"/>
          </a:xfrm>
          <a:prstGeom prst="rect">
            <a:avLst/>
          </a:prstGeom>
        </p:spPr>
      </p:pic>
      <p:sp>
        <p:nvSpPr>
          <p:cNvPr id="5" name="Rectangle 4">
            <a:extLst>
              <a:ext uri="{FF2B5EF4-FFF2-40B4-BE49-F238E27FC236}">
                <a16:creationId xmlns:a16="http://schemas.microsoft.com/office/drawing/2014/main" id="{2443FFCD-D120-EC4E-A45D-24FBD1790064}"/>
              </a:ext>
            </a:extLst>
          </p:cNvPr>
          <p:cNvSpPr/>
          <p:nvPr/>
        </p:nvSpPr>
        <p:spPr>
          <a:xfrm>
            <a:off x="-2198" y="5490001"/>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The number of </a:t>
            </a:r>
            <a:r>
              <a:rPr kumimoji="0" lang="en-US" sz="24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flips that occur in a given row decreases as the distance from the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victim row (row 0)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increases. </a:t>
            </a:r>
          </a:p>
        </p:txBody>
      </p:sp>
      <p:sp>
        <p:nvSpPr>
          <p:cNvPr id="6" name="Rectangle 5">
            <a:extLst>
              <a:ext uri="{FF2B5EF4-FFF2-40B4-BE49-F238E27FC236}">
                <a16:creationId xmlns:a16="http://schemas.microsoft.com/office/drawing/2014/main" id="{25188903-EF25-584A-95F6-E5750476CEAD}"/>
              </a:ext>
            </a:extLst>
          </p:cNvPr>
          <p:cNvSpPr/>
          <p:nvPr/>
        </p:nvSpPr>
        <p:spPr>
          <a:xfrm>
            <a:off x="170121" y="742796"/>
            <a:ext cx="897387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Q. Where do </a:t>
            </a:r>
            <a:r>
              <a:rPr kumimoji="0" lang="en-US" sz="24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4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bit flips occur relative to aggressor rows?</a:t>
            </a:r>
          </a:p>
        </p:txBody>
      </p:sp>
      <p:cxnSp>
        <p:nvCxnSpPr>
          <p:cNvPr id="7" name="Straight Arrow Connector 6">
            <a:extLst>
              <a:ext uri="{FF2B5EF4-FFF2-40B4-BE49-F238E27FC236}">
                <a16:creationId xmlns:a16="http://schemas.microsoft.com/office/drawing/2014/main" id="{310AE7C4-E9C8-FB40-B6A1-3EC49E6BE052}"/>
              </a:ext>
            </a:extLst>
          </p:cNvPr>
          <p:cNvCxnSpPr/>
          <p:nvPr/>
        </p:nvCxnSpPr>
        <p:spPr>
          <a:xfrm>
            <a:off x="5061527" y="2551595"/>
            <a:ext cx="1099127" cy="1200727"/>
          </a:xfrm>
          <a:prstGeom prst="straightConnector1">
            <a:avLst/>
          </a:prstGeom>
          <a:ln w="666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789779D-8441-8D46-B26D-E451B1F8756E}"/>
              </a:ext>
            </a:extLst>
          </p:cNvPr>
          <p:cNvCxnSpPr>
            <a:cxnSpLocks/>
          </p:cNvCxnSpPr>
          <p:nvPr/>
        </p:nvCxnSpPr>
        <p:spPr>
          <a:xfrm flipH="1">
            <a:off x="3805881" y="2551594"/>
            <a:ext cx="1103246" cy="1200728"/>
          </a:xfrm>
          <a:prstGeom prst="straightConnector1">
            <a:avLst/>
          </a:prstGeom>
          <a:ln w="666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DB84B2B-3F1D-DD4D-99AF-B3F16C77BBA6}"/>
              </a:ext>
            </a:extLst>
          </p:cNvPr>
          <p:cNvSpPr txBox="1"/>
          <p:nvPr/>
        </p:nvSpPr>
        <p:spPr>
          <a:xfrm rot="16200000">
            <a:off x="3687990" y="3626407"/>
            <a:ext cx="17636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Aggressor Row</a:t>
            </a:r>
          </a:p>
        </p:txBody>
      </p:sp>
      <p:sp>
        <p:nvSpPr>
          <p:cNvPr id="11" name="TextBox 10">
            <a:extLst>
              <a:ext uri="{FF2B5EF4-FFF2-40B4-BE49-F238E27FC236}">
                <a16:creationId xmlns:a16="http://schemas.microsoft.com/office/drawing/2014/main" id="{D2C54A29-2975-4443-8C6D-E456E80AD962}"/>
              </a:ext>
            </a:extLst>
          </p:cNvPr>
          <p:cNvSpPr txBox="1"/>
          <p:nvPr/>
        </p:nvSpPr>
        <p:spPr>
          <a:xfrm rot="16200000">
            <a:off x="4485432" y="3626407"/>
            <a:ext cx="1764266"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Aggressor Row</a:t>
            </a:r>
          </a:p>
        </p:txBody>
      </p:sp>
      <p:sp>
        <p:nvSpPr>
          <p:cNvPr id="14" name="TextBox 13">
            <a:extLst>
              <a:ext uri="{FF2B5EF4-FFF2-40B4-BE49-F238E27FC236}">
                <a16:creationId xmlns:a16="http://schemas.microsoft.com/office/drawing/2014/main" id="{C5C06303-CEB3-7849-90EB-4BFE0152C302}"/>
              </a:ext>
            </a:extLst>
          </p:cNvPr>
          <p:cNvSpPr txBox="1"/>
          <p:nvPr/>
        </p:nvSpPr>
        <p:spPr>
          <a:xfrm>
            <a:off x="3894113" y="1261795"/>
            <a:ext cx="2546793"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Mfr. A  DDR4-old</a:t>
            </a:r>
          </a:p>
        </p:txBody>
      </p:sp>
    </p:spTree>
    <p:extLst>
      <p:ext uri="{BB962C8B-B14F-4D97-AF65-F5344CB8AC3E}">
        <p14:creationId xmlns:p14="http://schemas.microsoft.com/office/powerpoint/2010/main" val="4047909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p:bldP spid="11"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992847C-70BB-D84B-91B2-5EF6317FDC62}"/>
              </a:ext>
            </a:extLst>
          </p:cNvPr>
          <p:cNvPicPr>
            <a:picLocks noChangeAspect="1"/>
          </p:cNvPicPr>
          <p:nvPr/>
        </p:nvPicPr>
        <p:blipFill rotWithShape="1">
          <a:blip r:embed="rId3"/>
          <a:srcRect l="69068" t="22041" b="43412"/>
          <a:stretch/>
        </p:blipFill>
        <p:spPr>
          <a:xfrm>
            <a:off x="3435185" y="1403185"/>
            <a:ext cx="3154627" cy="2562483"/>
          </a:xfrm>
          <a:prstGeom prst="rect">
            <a:avLst/>
          </a:prstGeom>
        </p:spPr>
      </p:pic>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b="1" dirty="0"/>
              <a:t>4. Spatial Effects: Row Distance</a:t>
            </a:r>
          </a:p>
        </p:txBody>
      </p:sp>
      <p:pic>
        <p:nvPicPr>
          <p:cNvPr id="13" name="Picture 12">
            <a:extLst>
              <a:ext uri="{FF2B5EF4-FFF2-40B4-BE49-F238E27FC236}">
                <a16:creationId xmlns:a16="http://schemas.microsoft.com/office/drawing/2014/main" id="{533FCE76-02F8-A845-A345-4A79CEBA3526}"/>
              </a:ext>
            </a:extLst>
          </p:cNvPr>
          <p:cNvPicPr>
            <a:picLocks noChangeAspect="1"/>
          </p:cNvPicPr>
          <p:nvPr/>
        </p:nvPicPr>
        <p:blipFill rotWithShape="1">
          <a:blip r:embed="rId3"/>
          <a:srcRect l="69068" t="73286" b="5463"/>
          <a:stretch/>
        </p:blipFill>
        <p:spPr>
          <a:xfrm>
            <a:off x="3435185" y="3916900"/>
            <a:ext cx="3158279" cy="1578079"/>
          </a:xfrm>
          <a:prstGeom prst="rect">
            <a:avLst/>
          </a:prstGeom>
        </p:spPr>
      </p:pic>
      <p:pic>
        <p:nvPicPr>
          <p:cNvPr id="14" name="Picture 13">
            <a:extLst>
              <a:ext uri="{FF2B5EF4-FFF2-40B4-BE49-F238E27FC236}">
                <a16:creationId xmlns:a16="http://schemas.microsoft.com/office/drawing/2014/main" id="{4EA7864A-FE70-B348-AE38-CAFD8EA75CF1}"/>
              </a:ext>
            </a:extLst>
          </p:cNvPr>
          <p:cNvPicPr>
            <a:picLocks noChangeAspect="1"/>
          </p:cNvPicPr>
          <p:nvPr/>
        </p:nvPicPr>
        <p:blipFill rotWithShape="1">
          <a:blip r:embed="rId3"/>
          <a:srcRect l="7966" t="39737" r="87996" b="5464"/>
          <a:stretch/>
        </p:blipFill>
        <p:spPr>
          <a:xfrm>
            <a:off x="3019221" y="1403185"/>
            <a:ext cx="412312" cy="4069357"/>
          </a:xfrm>
          <a:prstGeom prst="rect">
            <a:avLst/>
          </a:prstGeom>
        </p:spPr>
      </p:pic>
      <p:pic>
        <p:nvPicPr>
          <p:cNvPr id="15" name="Picture 14">
            <a:extLst>
              <a:ext uri="{FF2B5EF4-FFF2-40B4-BE49-F238E27FC236}">
                <a16:creationId xmlns:a16="http://schemas.microsoft.com/office/drawing/2014/main" id="{91D5F734-7051-6747-8EE6-7EE9E47B3ECF}"/>
              </a:ext>
            </a:extLst>
          </p:cNvPr>
          <p:cNvPicPr>
            <a:picLocks noChangeAspect="1"/>
          </p:cNvPicPr>
          <p:nvPr/>
        </p:nvPicPr>
        <p:blipFill rotWithShape="1">
          <a:blip r:embed="rId3"/>
          <a:srcRect l="352" t="14712" r="92483" b="20363"/>
          <a:stretch/>
        </p:blipFill>
        <p:spPr>
          <a:xfrm>
            <a:off x="2434439" y="1217580"/>
            <a:ext cx="617419" cy="4069357"/>
          </a:xfrm>
          <a:prstGeom prst="rect">
            <a:avLst/>
          </a:prstGeom>
        </p:spPr>
      </p:pic>
      <p:sp>
        <p:nvSpPr>
          <p:cNvPr id="16" name="Rectangle 15">
            <a:extLst>
              <a:ext uri="{FF2B5EF4-FFF2-40B4-BE49-F238E27FC236}">
                <a16:creationId xmlns:a16="http://schemas.microsoft.com/office/drawing/2014/main" id="{70BF7EE2-96D7-3549-B6ED-C3FA2D7ACD01}"/>
              </a:ext>
            </a:extLst>
          </p:cNvPr>
          <p:cNvSpPr/>
          <p:nvPr/>
        </p:nvSpPr>
        <p:spPr>
          <a:xfrm>
            <a:off x="-2198" y="5530148"/>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Chips of newer DRAM technology nodes can exhibit </a:t>
            </a:r>
            <a:r>
              <a:rPr kumimoji="0" lang="en-US" sz="24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bit flips 1) in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more rows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and 2)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farther away </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from the victim row. </a:t>
            </a:r>
          </a:p>
        </p:txBody>
      </p:sp>
      <p:sp>
        <p:nvSpPr>
          <p:cNvPr id="17" name="Rectangle 16">
            <a:extLst>
              <a:ext uri="{FF2B5EF4-FFF2-40B4-BE49-F238E27FC236}">
                <a16:creationId xmlns:a16="http://schemas.microsoft.com/office/drawing/2014/main" id="{FAE9F4A7-7889-7544-8B69-CA15C211D071}"/>
              </a:ext>
            </a:extLst>
          </p:cNvPr>
          <p:cNvSpPr/>
          <p:nvPr/>
        </p:nvSpPr>
        <p:spPr>
          <a:xfrm>
            <a:off x="244012" y="722296"/>
            <a:ext cx="897387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normalize data by inducing a bit flip rate of 10</a:t>
            </a:r>
            <a:r>
              <a:rPr kumimoji="0" lang="en-US" sz="24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-6</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in each chip</a:t>
            </a:r>
          </a:p>
        </p:txBody>
      </p:sp>
      <p:cxnSp>
        <p:nvCxnSpPr>
          <p:cNvPr id="18" name="Straight Arrow Connector 17">
            <a:extLst>
              <a:ext uri="{FF2B5EF4-FFF2-40B4-BE49-F238E27FC236}">
                <a16:creationId xmlns:a16="http://schemas.microsoft.com/office/drawing/2014/main" id="{3EEA4E2D-10E2-DD4B-AFC9-DEDEFE0D2F37}"/>
              </a:ext>
            </a:extLst>
          </p:cNvPr>
          <p:cNvCxnSpPr>
            <a:cxnSpLocks/>
          </p:cNvCxnSpPr>
          <p:nvPr/>
        </p:nvCxnSpPr>
        <p:spPr>
          <a:xfrm>
            <a:off x="4460132" y="3307404"/>
            <a:ext cx="802657" cy="0"/>
          </a:xfrm>
          <a:prstGeom prst="straightConnector1">
            <a:avLst/>
          </a:prstGeom>
          <a:ln w="476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277E968-0CF0-E84F-BF85-B96738CF4DA5}"/>
              </a:ext>
            </a:extLst>
          </p:cNvPr>
          <p:cNvCxnSpPr>
            <a:cxnSpLocks/>
          </p:cNvCxnSpPr>
          <p:nvPr/>
        </p:nvCxnSpPr>
        <p:spPr>
          <a:xfrm>
            <a:off x="3674692" y="4604941"/>
            <a:ext cx="1991170" cy="0"/>
          </a:xfrm>
          <a:prstGeom prst="straightConnector1">
            <a:avLst/>
          </a:prstGeom>
          <a:ln w="476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262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4"/>
          <p:cNvSpPr>
            <a:spLocks noGrp="1" noChangeArrowheads="1"/>
          </p:cNvSpPr>
          <p:nvPr>
            <p:ph type="ctrTitle"/>
          </p:nvPr>
        </p:nvSpPr>
        <p:spPr>
          <a:xfrm>
            <a:off x="396081" y="1772816"/>
            <a:ext cx="8428037" cy="822325"/>
          </a:xfrm>
        </p:spPr>
        <p:txBody>
          <a:bodyPr/>
          <a:lstStyle/>
          <a:p>
            <a:pPr algn="ctr" eaLnBrk="1" hangingPunct="1"/>
            <a:r>
              <a:rPr lang="en-US" sz="5000" dirty="0">
                <a:latin typeface="Garamond" charset="0"/>
              </a:rPr>
              <a:t>Revisiting RowHammer</a:t>
            </a:r>
          </a:p>
        </p:txBody>
      </p:sp>
      <p:sp>
        <p:nvSpPr>
          <p:cNvPr id="74754" name="Rectangle 5"/>
          <p:cNvSpPr>
            <a:spLocks noGrp="1" noChangeArrowheads="1"/>
          </p:cNvSpPr>
          <p:nvPr>
            <p:ph type="subTitle" idx="1"/>
          </p:nvPr>
        </p:nvSpPr>
        <p:spPr>
          <a:xfrm>
            <a:off x="685800" y="3581400"/>
            <a:ext cx="7848600" cy="2900363"/>
          </a:xfrm>
        </p:spPr>
        <p:txBody>
          <a:bodyPr/>
          <a:lstStyle/>
          <a:p>
            <a:pPr eaLnBrk="1" hangingPunct="1">
              <a:buFont typeface="Wingdings" charset="0"/>
              <a:buNone/>
            </a:pPr>
            <a:endParaRPr lang="en-US" i="1">
              <a:latin typeface="Tahoma" charset="0"/>
            </a:endParaRPr>
          </a:p>
          <a:p>
            <a:pPr eaLnBrk="1" hangingPunct="1">
              <a:buFont typeface="Wingdings" charset="0"/>
              <a:buNone/>
            </a:pPr>
            <a:endParaRPr lang="en-US">
              <a:latin typeface="Tahoma" charset="0"/>
            </a:endParaRPr>
          </a:p>
          <a:p>
            <a:pPr eaLnBrk="1" hangingPunct="1">
              <a:buFont typeface="Wingdings" charset="0"/>
              <a:buNone/>
            </a:pPr>
            <a:endParaRPr lang="en-US">
              <a:latin typeface="Tahoma" charset="0"/>
            </a:endParaRPr>
          </a:p>
          <a:p>
            <a:pPr eaLnBrk="1" hangingPunct="1">
              <a:buFont typeface="Wingdings" charset="0"/>
              <a:buNone/>
            </a:pPr>
            <a:endParaRPr lang="en-US">
              <a:latin typeface="Tahoma" charset="0"/>
            </a:endParaRPr>
          </a:p>
        </p:txBody>
      </p:sp>
    </p:spTree>
    <p:extLst>
      <p:ext uri="{BB962C8B-B14F-4D97-AF65-F5344CB8AC3E}">
        <p14:creationId xmlns:p14="http://schemas.microsoft.com/office/powerpoint/2010/main" val="202053213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b="1" dirty="0"/>
              <a:t>4. Spatial Effects: Row Distance</a:t>
            </a:r>
          </a:p>
        </p:txBody>
      </p:sp>
      <p:pic>
        <p:nvPicPr>
          <p:cNvPr id="3" name="Picture 2">
            <a:extLst>
              <a:ext uri="{FF2B5EF4-FFF2-40B4-BE49-F238E27FC236}">
                <a16:creationId xmlns:a16="http://schemas.microsoft.com/office/drawing/2014/main" id="{ABFFFE60-916C-6544-A978-CD901B020C50}"/>
              </a:ext>
            </a:extLst>
          </p:cNvPr>
          <p:cNvPicPr>
            <a:picLocks noChangeAspect="1"/>
          </p:cNvPicPr>
          <p:nvPr/>
        </p:nvPicPr>
        <p:blipFill>
          <a:blip r:embed="rId3"/>
          <a:stretch>
            <a:fillRect/>
          </a:stretch>
        </p:blipFill>
        <p:spPr>
          <a:xfrm>
            <a:off x="1532729" y="1443353"/>
            <a:ext cx="6074144" cy="4417559"/>
          </a:xfrm>
          <a:prstGeom prst="rect">
            <a:avLst/>
          </a:prstGeom>
        </p:spPr>
      </p:pic>
      <p:sp>
        <p:nvSpPr>
          <p:cNvPr id="7" name="Rectangle 6">
            <a:extLst>
              <a:ext uri="{FF2B5EF4-FFF2-40B4-BE49-F238E27FC236}">
                <a16:creationId xmlns:a16="http://schemas.microsoft.com/office/drawing/2014/main" id="{CEA17573-B6E5-AE4F-8A47-A17D92E044C7}"/>
              </a:ext>
            </a:extLst>
          </p:cNvPr>
          <p:cNvSpPr/>
          <p:nvPr/>
        </p:nvSpPr>
        <p:spPr>
          <a:xfrm>
            <a:off x="2839199" y="6036521"/>
            <a:ext cx="3461204" cy="400110"/>
          </a:xfrm>
          <a:prstGeom prst="rect">
            <a:avLst/>
          </a:prstGeom>
        </p:spPr>
        <p:txBody>
          <a:bodyPr wrap="none">
            <a:spAutoFit/>
          </a:bodyPr>
          <a:lstStyle/>
          <a:p>
            <a:pPr marL="27432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7030A0"/>
                </a:solidFill>
                <a:effectLst/>
                <a:uLnTx/>
                <a:uFillTx/>
                <a:latin typeface="Calibri" panose="020F0502020204030204"/>
                <a:ea typeface="+mn-ea"/>
                <a:cs typeface="+mn-cs"/>
              </a:rPr>
              <a:t>[More analysis in the paper]</a:t>
            </a:r>
            <a:endPar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9E2F723B-6BCF-6742-A453-65EB8428D164}"/>
              </a:ext>
            </a:extLst>
          </p:cNvPr>
          <p:cNvSpPr/>
          <p:nvPr/>
        </p:nvSpPr>
        <p:spPr>
          <a:xfrm>
            <a:off x="0" y="913191"/>
            <a:ext cx="10088880" cy="43088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plot this data for each DRAM type-node configuration per manufacturer </a:t>
            </a:r>
          </a:p>
        </p:txBody>
      </p:sp>
    </p:spTree>
    <p:extLst>
      <p:ext uri="{BB962C8B-B14F-4D97-AF65-F5344CB8AC3E}">
        <p14:creationId xmlns:p14="http://schemas.microsoft.com/office/powerpoint/2010/main" val="38765846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4400" b="1" dirty="0"/>
              <a:t>4. Spatial Distribution of Bit Flips</a:t>
            </a:r>
          </a:p>
        </p:txBody>
      </p:sp>
      <p:pic>
        <p:nvPicPr>
          <p:cNvPr id="6" name="Picture 5">
            <a:extLst>
              <a:ext uri="{FF2B5EF4-FFF2-40B4-BE49-F238E27FC236}">
                <a16:creationId xmlns:a16="http://schemas.microsoft.com/office/drawing/2014/main" id="{6F50853D-1610-504D-9F95-8F6BB38E2077}"/>
              </a:ext>
            </a:extLst>
          </p:cNvPr>
          <p:cNvPicPr>
            <a:picLocks noChangeAspect="1"/>
          </p:cNvPicPr>
          <p:nvPr/>
        </p:nvPicPr>
        <p:blipFill>
          <a:blip r:embed="rId3"/>
          <a:stretch>
            <a:fillRect/>
          </a:stretch>
        </p:blipFill>
        <p:spPr>
          <a:xfrm>
            <a:off x="587273" y="1816956"/>
            <a:ext cx="4055398" cy="3087068"/>
          </a:xfrm>
          <a:prstGeom prst="rect">
            <a:avLst/>
          </a:prstGeom>
        </p:spPr>
      </p:pic>
      <p:sp>
        <p:nvSpPr>
          <p:cNvPr id="7" name="Rectangle 6">
            <a:extLst>
              <a:ext uri="{FF2B5EF4-FFF2-40B4-BE49-F238E27FC236}">
                <a16:creationId xmlns:a16="http://schemas.microsoft.com/office/drawing/2014/main" id="{6CCDD37B-2A1E-FD4C-82FE-D82E63D430B4}"/>
              </a:ext>
            </a:extLst>
          </p:cNvPr>
          <p:cNvSpPr/>
          <p:nvPr/>
        </p:nvSpPr>
        <p:spPr>
          <a:xfrm>
            <a:off x="170121" y="742796"/>
            <a:ext cx="897387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Q. How are </a:t>
            </a:r>
            <a:r>
              <a:rPr kumimoji="0" lang="en-US" sz="24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RowHammer</a:t>
            </a:r>
            <a:r>
              <a:rPr kumimoji="0" lang="en-US" sz="24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bit flips spatially distributed across a chip?</a:t>
            </a:r>
          </a:p>
        </p:txBody>
      </p:sp>
      <p:grpSp>
        <p:nvGrpSpPr>
          <p:cNvPr id="2" name="Group 1">
            <a:extLst>
              <a:ext uri="{FF2B5EF4-FFF2-40B4-BE49-F238E27FC236}">
                <a16:creationId xmlns:a16="http://schemas.microsoft.com/office/drawing/2014/main" id="{462DF5FE-02F7-1D42-A479-077F0C0F3D49}"/>
              </a:ext>
            </a:extLst>
          </p:cNvPr>
          <p:cNvGrpSpPr/>
          <p:nvPr/>
        </p:nvGrpSpPr>
        <p:grpSpPr>
          <a:xfrm>
            <a:off x="4669252" y="1841340"/>
            <a:ext cx="3825875" cy="3087068"/>
            <a:chOff x="4669252" y="1521508"/>
            <a:chExt cx="3825875" cy="3099260"/>
          </a:xfrm>
        </p:grpSpPr>
        <p:pic>
          <p:nvPicPr>
            <p:cNvPr id="8" name="Picture 7">
              <a:extLst>
                <a:ext uri="{FF2B5EF4-FFF2-40B4-BE49-F238E27FC236}">
                  <a16:creationId xmlns:a16="http://schemas.microsoft.com/office/drawing/2014/main" id="{BC67399A-B092-AA4D-A3CB-5CC9536C81FA}"/>
                </a:ext>
              </a:extLst>
            </p:cNvPr>
            <p:cNvPicPr>
              <a:picLocks noChangeAspect="1"/>
            </p:cNvPicPr>
            <p:nvPr/>
          </p:nvPicPr>
          <p:blipFill rotWithShape="1">
            <a:blip r:embed="rId3"/>
            <a:srcRect l="9766" r="79156"/>
            <a:stretch/>
          </p:blipFill>
          <p:spPr>
            <a:xfrm>
              <a:off x="4740207" y="1521508"/>
              <a:ext cx="449224" cy="3087068"/>
            </a:xfrm>
            <a:prstGeom prst="rect">
              <a:avLst/>
            </a:prstGeom>
          </p:spPr>
        </p:pic>
        <p:pic>
          <p:nvPicPr>
            <p:cNvPr id="9" name="Picture 8">
              <a:extLst>
                <a:ext uri="{FF2B5EF4-FFF2-40B4-BE49-F238E27FC236}">
                  <a16:creationId xmlns:a16="http://schemas.microsoft.com/office/drawing/2014/main" id="{A7860CE5-E5CF-4C49-9E7E-ADA27CE1CF8F}"/>
                </a:ext>
              </a:extLst>
            </p:cNvPr>
            <p:cNvPicPr>
              <a:picLocks noChangeAspect="1"/>
            </p:cNvPicPr>
            <p:nvPr/>
          </p:nvPicPr>
          <p:blipFill rotWithShape="1">
            <a:blip r:embed="rId3"/>
            <a:srcRect l="9769" t="78982" r="-2251"/>
            <a:stretch/>
          </p:blipFill>
          <p:spPr>
            <a:xfrm>
              <a:off x="4669252" y="3971925"/>
              <a:ext cx="3825875" cy="648843"/>
            </a:xfrm>
            <a:prstGeom prst="rect">
              <a:avLst/>
            </a:prstGeom>
          </p:spPr>
        </p:pic>
        <p:pic>
          <p:nvPicPr>
            <p:cNvPr id="5" name="Picture 4">
              <a:extLst>
                <a:ext uri="{FF2B5EF4-FFF2-40B4-BE49-F238E27FC236}">
                  <a16:creationId xmlns:a16="http://schemas.microsoft.com/office/drawing/2014/main" id="{BA253E53-56E4-5E42-952B-8CC79705E87E}"/>
                </a:ext>
              </a:extLst>
            </p:cNvPr>
            <p:cNvPicPr>
              <a:picLocks/>
            </p:cNvPicPr>
            <p:nvPr/>
          </p:nvPicPr>
          <p:blipFill rotWithShape="1">
            <a:blip r:embed="rId4"/>
            <a:srcRect l="11623" t="74501" r="59594" b="8690"/>
            <a:stretch/>
          </p:blipFill>
          <p:spPr>
            <a:xfrm>
              <a:off x="5142544" y="1873534"/>
              <a:ext cx="3322958" cy="2064101"/>
            </a:xfrm>
            <a:prstGeom prst="rect">
              <a:avLst/>
            </a:prstGeom>
          </p:spPr>
        </p:pic>
      </p:grpSp>
      <p:sp>
        <p:nvSpPr>
          <p:cNvPr id="10" name="Rectangle 9">
            <a:extLst>
              <a:ext uri="{FF2B5EF4-FFF2-40B4-BE49-F238E27FC236}">
                <a16:creationId xmlns:a16="http://schemas.microsoft.com/office/drawing/2014/main" id="{AD8E42B7-492C-1040-9FC0-4C157B23A103}"/>
              </a:ext>
            </a:extLst>
          </p:cNvPr>
          <p:cNvSpPr/>
          <p:nvPr/>
        </p:nvSpPr>
        <p:spPr>
          <a:xfrm>
            <a:off x="-2198" y="4938179"/>
            <a:ext cx="9143999" cy="769441"/>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The distribution of </a:t>
            </a:r>
            <a:r>
              <a:rPr kumimoji="0" lang="en-US" sz="2200" b="0"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 density per word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changes significantly in LPDDR4 chips </a:t>
            </a: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from other DRAM types</a:t>
            </a:r>
          </a:p>
        </p:txBody>
      </p:sp>
      <p:sp>
        <p:nvSpPr>
          <p:cNvPr id="3" name="TextBox 2">
            <a:extLst>
              <a:ext uri="{FF2B5EF4-FFF2-40B4-BE49-F238E27FC236}">
                <a16:creationId xmlns:a16="http://schemas.microsoft.com/office/drawing/2014/main" id="{9807C50D-DDAD-4841-BDDE-B5242147E552}"/>
              </a:ext>
            </a:extLst>
          </p:cNvPr>
          <p:cNvSpPr txBox="1"/>
          <p:nvPr/>
        </p:nvSpPr>
        <p:spPr>
          <a:xfrm>
            <a:off x="1255628" y="1926906"/>
            <a:ext cx="3554178"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Representative of DDR3/DDR4 chip</a:t>
            </a:r>
          </a:p>
        </p:txBody>
      </p:sp>
      <p:sp>
        <p:nvSpPr>
          <p:cNvPr id="11" name="TextBox 10">
            <a:extLst>
              <a:ext uri="{FF2B5EF4-FFF2-40B4-BE49-F238E27FC236}">
                <a16:creationId xmlns:a16="http://schemas.microsoft.com/office/drawing/2014/main" id="{479AFF85-AF29-374E-98EB-D5D8B1B12073}"/>
              </a:ext>
            </a:extLst>
          </p:cNvPr>
          <p:cNvSpPr txBox="1"/>
          <p:nvPr/>
        </p:nvSpPr>
        <p:spPr>
          <a:xfrm>
            <a:off x="5196852" y="1926906"/>
            <a:ext cx="313566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Representative of LPDDR4 chip</a:t>
            </a:r>
          </a:p>
        </p:txBody>
      </p:sp>
      <p:sp>
        <p:nvSpPr>
          <p:cNvPr id="12" name="Rectangle 11">
            <a:extLst>
              <a:ext uri="{FF2B5EF4-FFF2-40B4-BE49-F238E27FC236}">
                <a16:creationId xmlns:a16="http://schemas.microsoft.com/office/drawing/2014/main" id="{E80CDE13-E290-944C-84AC-A3BFBA978531}"/>
              </a:ext>
            </a:extLst>
          </p:cNvPr>
          <p:cNvSpPr/>
          <p:nvPr/>
        </p:nvSpPr>
        <p:spPr>
          <a:xfrm>
            <a:off x="253267" y="1380623"/>
            <a:ext cx="897387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normalize data by inducing a bit flip rate of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10</a:t>
            </a:r>
            <a:r>
              <a:rPr kumimoji="0" lang="en-US" sz="2400" b="1" i="0" u="none" strike="noStrike" kern="1200" cap="none" spc="0" normalizeH="0" baseline="30000" noProof="0" dirty="0">
                <a:ln>
                  <a:noFill/>
                </a:ln>
                <a:solidFill>
                  <a:srgbClr val="4472C4">
                    <a:lumMod val="75000"/>
                  </a:srgbClr>
                </a:solidFill>
                <a:effectLst/>
                <a:uLnTx/>
                <a:uFillTx/>
                <a:latin typeface="Cambria" panose="02040503050406030204" pitchFamily="18" charset="0"/>
                <a:ea typeface="+mn-ea"/>
                <a:cs typeface="+mn-cs"/>
              </a:rPr>
              <a:t>-6</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in each chip</a:t>
            </a:r>
          </a:p>
        </p:txBody>
      </p:sp>
      <p:sp>
        <p:nvSpPr>
          <p:cNvPr id="14" name="Rectangle 13">
            <a:extLst>
              <a:ext uri="{FF2B5EF4-FFF2-40B4-BE49-F238E27FC236}">
                <a16:creationId xmlns:a16="http://schemas.microsoft.com/office/drawing/2014/main" id="{ACE7762A-4019-0C4D-A41A-2FD82EB2F77F}"/>
              </a:ext>
            </a:extLst>
          </p:cNvPr>
          <p:cNvSpPr/>
          <p:nvPr/>
        </p:nvSpPr>
        <p:spPr>
          <a:xfrm>
            <a:off x="-2199" y="5900966"/>
            <a:ext cx="9143999" cy="769441"/>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At a bit flip rate of 10</a:t>
            </a:r>
            <a:r>
              <a:rPr kumimoji="0" lang="en-US" sz="22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-6</a:t>
            </a: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 64-bit word can contain up to </a:t>
            </a:r>
            <a:r>
              <a:rPr kumimoji="0" lang="en-US" sz="22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4 bit flips</a:t>
            </a: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Even at this very low bit flip rate, a </a:t>
            </a:r>
            <a:r>
              <a:rPr kumimoji="0" lang="en-US" sz="22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very strong ECC</a:t>
            </a: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is required</a:t>
            </a:r>
          </a:p>
        </p:txBody>
      </p:sp>
    </p:spTree>
    <p:extLst>
      <p:ext uri="{BB962C8B-B14F-4D97-AF65-F5344CB8AC3E}">
        <p14:creationId xmlns:p14="http://schemas.microsoft.com/office/powerpoint/2010/main" val="199070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 grpId="0"/>
      <p:bldP spid="11" grpId="0"/>
      <p:bldP spid="12" grpId="0"/>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4400" b="1" dirty="0"/>
              <a:t>4. Spatial Distribution of Bit Flips</a:t>
            </a:r>
          </a:p>
        </p:txBody>
      </p:sp>
      <p:pic>
        <p:nvPicPr>
          <p:cNvPr id="6" name="Picture 5">
            <a:extLst>
              <a:ext uri="{FF2B5EF4-FFF2-40B4-BE49-F238E27FC236}">
                <a16:creationId xmlns:a16="http://schemas.microsoft.com/office/drawing/2014/main" id="{8F079D1A-A40A-BD4B-B514-FCB7C5DD26A2}"/>
              </a:ext>
            </a:extLst>
          </p:cNvPr>
          <p:cNvPicPr>
            <a:picLocks noChangeAspect="1"/>
          </p:cNvPicPr>
          <p:nvPr/>
        </p:nvPicPr>
        <p:blipFill>
          <a:blip r:embed="rId3"/>
          <a:stretch>
            <a:fillRect/>
          </a:stretch>
        </p:blipFill>
        <p:spPr>
          <a:xfrm>
            <a:off x="1595002" y="1545057"/>
            <a:ext cx="5949599" cy="4290485"/>
          </a:xfrm>
          <a:prstGeom prst="rect">
            <a:avLst/>
          </a:prstGeom>
        </p:spPr>
      </p:pic>
      <p:sp>
        <p:nvSpPr>
          <p:cNvPr id="3" name="Rectangle 2">
            <a:extLst>
              <a:ext uri="{FF2B5EF4-FFF2-40B4-BE49-F238E27FC236}">
                <a16:creationId xmlns:a16="http://schemas.microsoft.com/office/drawing/2014/main" id="{F369FA2A-3576-144C-BAB9-8047727D58A1}"/>
              </a:ext>
            </a:extLst>
          </p:cNvPr>
          <p:cNvSpPr/>
          <p:nvPr/>
        </p:nvSpPr>
        <p:spPr>
          <a:xfrm>
            <a:off x="0" y="913191"/>
            <a:ext cx="10088880" cy="43088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2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plot this data for each DRAM type-node configuration per manufacturer </a:t>
            </a:r>
          </a:p>
        </p:txBody>
      </p:sp>
      <p:sp>
        <p:nvSpPr>
          <p:cNvPr id="13" name="Rectangle 12">
            <a:extLst>
              <a:ext uri="{FF2B5EF4-FFF2-40B4-BE49-F238E27FC236}">
                <a16:creationId xmlns:a16="http://schemas.microsoft.com/office/drawing/2014/main" id="{7C0CAC52-A062-3045-A5D7-16F8BF833A1D}"/>
              </a:ext>
            </a:extLst>
          </p:cNvPr>
          <p:cNvSpPr/>
          <p:nvPr/>
        </p:nvSpPr>
        <p:spPr>
          <a:xfrm>
            <a:off x="2839199" y="6036521"/>
            <a:ext cx="3461204" cy="400110"/>
          </a:xfrm>
          <a:prstGeom prst="rect">
            <a:avLst/>
          </a:prstGeom>
        </p:spPr>
        <p:txBody>
          <a:bodyPr wrap="none">
            <a:spAutoFit/>
          </a:bodyPr>
          <a:lstStyle/>
          <a:p>
            <a:pPr marL="27432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7030A0"/>
                </a:solidFill>
                <a:effectLst/>
                <a:uLnTx/>
                <a:uFillTx/>
                <a:latin typeface="Calibri" panose="020F0502020204030204"/>
                <a:ea typeface="+mn-ea"/>
                <a:cs typeface="+mn-cs"/>
              </a:rPr>
              <a:t>[More analysis in the paper]</a:t>
            </a:r>
            <a:endParaRPr kumimoji="0" lang="en-US" sz="1800" b="0" i="0" u="none" strike="noStrike" kern="1200" cap="none" spc="0" normalizeH="0" baseline="0" noProof="0" dirty="0">
              <a:ln>
                <a:noFill/>
              </a:ln>
              <a:solidFill>
                <a:srgbClr val="7030A0"/>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26853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3800" b="1" dirty="0"/>
              <a:t>5. First </a:t>
            </a:r>
            <a:r>
              <a:rPr lang="en-US" sz="3800" b="1" dirty="0" err="1"/>
              <a:t>RowHammer</a:t>
            </a:r>
            <a:r>
              <a:rPr lang="en-US" sz="3800" b="1" dirty="0"/>
              <a:t> Bit Flips per Chip</a:t>
            </a:r>
          </a:p>
        </p:txBody>
      </p:sp>
      <p:pic>
        <p:nvPicPr>
          <p:cNvPr id="2" name="Picture 1">
            <a:extLst>
              <a:ext uri="{FF2B5EF4-FFF2-40B4-BE49-F238E27FC236}">
                <a16:creationId xmlns:a16="http://schemas.microsoft.com/office/drawing/2014/main" id="{CB8530F0-DFD9-7F4C-99EE-B2511F44D81E}"/>
              </a:ext>
            </a:extLst>
          </p:cNvPr>
          <p:cNvPicPr>
            <a:picLocks noChangeAspect="1"/>
          </p:cNvPicPr>
          <p:nvPr/>
        </p:nvPicPr>
        <p:blipFill>
          <a:blip r:embed="rId3"/>
          <a:stretch>
            <a:fillRect/>
          </a:stretch>
        </p:blipFill>
        <p:spPr>
          <a:xfrm>
            <a:off x="1208015" y="1107691"/>
            <a:ext cx="3363985" cy="5462079"/>
          </a:xfrm>
          <a:prstGeom prst="rect">
            <a:avLst/>
          </a:prstGeom>
        </p:spPr>
      </p:pic>
      <p:sp>
        <p:nvSpPr>
          <p:cNvPr id="8" name="Rectangle 7">
            <a:extLst>
              <a:ext uri="{FF2B5EF4-FFF2-40B4-BE49-F238E27FC236}">
                <a16:creationId xmlns:a16="http://schemas.microsoft.com/office/drawing/2014/main" id="{C0C13B34-6CFA-FB41-8BD2-E923F4E8BB6D}"/>
              </a:ext>
            </a:extLst>
          </p:cNvPr>
          <p:cNvSpPr/>
          <p:nvPr/>
        </p:nvSpPr>
        <p:spPr>
          <a:xfrm>
            <a:off x="170121" y="692505"/>
            <a:ext cx="8973879" cy="44627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What is the minimum Hammer Count required to cause bit flips (</a:t>
            </a:r>
            <a:r>
              <a:rPr kumimoji="0" lang="en-US" sz="23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HC</a:t>
            </a:r>
            <a:r>
              <a:rPr kumimoji="0" lang="en-US" sz="2300" b="0" i="1" u="none" strike="noStrike" kern="1200" cap="none" spc="0" normalizeH="0" baseline="-25000" noProof="0" dirty="0" err="1">
                <a:ln>
                  <a:noFill/>
                </a:ln>
                <a:solidFill>
                  <a:srgbClr val="C00000"/>
                </a:solidFill>
                <a:effectLst/>
                <a:uLnTx/>
                <a:uFillTx/>
                <a:latin typeface="Cambria" panose="02040503050406030204" pitchFamily="18" charset="0"/>
                <a:ea typeface="+mn-ea"/>
                <a:cs typeface="+mn-cs"/>
              </a:rPr>
              <a:t>first</a:t>
            </a: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t>
            </a:r>
          </a:p>
        </p:txBody>
      </p:sp>
      <p:cxnSp>
        <p:nvCxnSpPr>
          <p:cNvPr id="10" name="Straight Arrow Connector 9">
            <a:extLst>
              <a:ext uri="{FF2B5EF4-FFF2-40B4-BE49-F238E27FC236}">
                <a16:creationId xmlns:a16="http://schemas.microsoft.com/office/drawing/2014/main" id="{79C7CDBB-4174-474F-ABF4-23858356FE3F}"/>
              </a:ext>
            </a:extLst>
          </p:cNvPr>
          <p:cNvCxnSpPr>
            <a:cxnSpLocks/>
            <a:stCxn id="17" idx="1"/>
          </p:cNvCxnSpPr>
          <p:nvPr/>
        </p:nvCxnSpPr>
        <p:spPr>
          <a:xfrm flipH="1">
            <a:off x="3579827" y="1743175"/>
            <a:ext cx="2443750" cy="0"/>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CD4C36F-7322-0C43-A92E-5AFE8FF4EE56}"/>
              </a:ext>
            </a:extLst>
          </p:cNvPr>
          <p:cNvCxnSpPr>
            <a:cxnSpLocks/>
            <a:stCxn id="18" idx="1"/>
          </p:cNvCxnSpPr>
          <p:nvPr/>
        </p:nvCxnSpPr>
        <p:spPr>
          <a:xfrm flipH="1" flipV="1">
            <a:off x="3660294" y="2044800"/>
            <a:ext cx="2374856" cy="117845"/>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5D22C2-144F-AE44-B62E-4930669FA9A5}"/>
              </a:ext>
            </a:extLst>
          </p:cNvPr>
          <p:cNvCxnSpPr>
            <a:cxnSpLocks/>
          </p:cNvCxnSpPr>
          <p:nvPr/>
        </p:nvCxnSpPr>
        <p:spPr>
          <a:xfrm flipH="1" flipV="1">
            <a:off x="3660294" y="2155445"/>
            <a:ext cx="2374856" cy="4416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F437B3B-D573-F643-8130-97F9DA53370E}"/>
              </a:ext>
            </a:extLst>
          </p:cNvPr>
          <p:cNvCxnSpPr>
            <a:cxnSpLocks/>
          </p:cNvCxnSpPr>
          <p:nvPr/>
        </p:nvCxnSpPr>
        <p:spPr>
          <a:xfrm flipH="1" flipV="1">
            <a:off x="3660294" y="2296800"/>
            <a:ext cx="2386430" cy="823733"/>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3BBC7BA-B431-7347-BE06-B772A199DD66}"/>
              </a:ext>
            </a:extLst>
          </p:cNvPr>
          <p:cNvCxnSpPr>
            <a:cxnSpLocks/>
          </p:cNvCxnSpPr>
          <p:nvPr/>
        </p:nvCxnSpPr>
        <p:spPr>
          <a:xfrm flipH="1" flipV="1">
            <a:off x="3579827" y="2509853"/>
            <a:ext cx="2498769" cy="1048922"/>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A801B52-7E7E-BF4C-A710-3C5293E42F94}"/>
              </a:ext>
            </a:extLst>
          </p:cNvPr>
          <p:cNvSpPr/>
          <p:nvPr/>
        </p:nvSpPr>
        <p:spPr>
          <a:xfrm>
            <a:off x="6023577" y="1512342"/>
            <a:ext cx="201168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A76BF"/>
                </a:solidFill>
                <a:effectLst/>
                <a:uLnTx/>
                <a:uFillTx/>
                <a:latin typeface="Cambria" panose="02040503050406030204" pitchFamily="18" charset="0"/>
                <a:ea typeface="+mn-ea"/>
                <a:cs typeface="+mn-cs"/>
              </a:rPr>
              <a:t>Whisker</a:t>
            </a:r>
            <a:endParaRPr kumimoji="0" lang="en-US" sz="1800" b="1" i="0" u="none" strike="noStrike" kern="1200" cap="none" spc="0" normalizeH="0" baseline="0" noProof="0" dirty="0">
              <a:ln>
                <a:noFill/>
              </a:ln>
              <a:solidFill>
                <a:srgbClr val="4A76BF"/>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890CCCAE-75E7-9345-AA39-6BB21F52FD05}"/>
              </a:ext>
            </a:extLst>
          </p:cNvPr>
          <p:cNvSpPr/>
          <p:nvPr/>
        </p:nvSpPr>
        <p:spPr>
          <a:xfrm>
            <a:off x="6035150" y="1931812"/>
            <a:ext cx="2254027"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A76BF"/>
                </a:solidFill>
                <a:effectLst/>
                <a:uLnTx/>
                <a:uFillTx/>
                <a:latin typeface="Cambria" panose="02040503050406030204" pitchFamily="18" charset="0"/>
                <a:ea typeface="+mn-ea"/>
                <a:cs typeface="+mn-cs"/>
              </a:rPr>
              <a:t>Q3: 75% point</a:t>
            </a:r>
            <a:endParaRPr kumimoji="0" lang="en-US" sz="1800" b="1" i="0" u="none" strike="noStrike" kern="1200" cap="none" spc="0" normalizeH="0" baseline="0" noProof="0" dirty="0">
              <a:ln>
                <a:noFill/>
              </a:ln>
              <a:solidFill>
                <a:srgbClr val="4A76BF"/>
              </a:solidFill>
              <a:effectLst/>
              <a:uLnTx/>
              <a:uFillTx/>
              <a:latin typeface="Calibri" panose="020F0502020204030204"/>
              <a:ea typeface="+mn-ea"/>
              <a:cs typeface="+mn-cs"/>
            </a:endParaRPr>
          </a:p>
        </p:txBody>
      </p:sp>
      <p:sp>
        <p:nvSpPr>
          <p:cNvPr id="19" name="Rectangle 18">
            <a:extLst>
              <a:ext uri="{FF2B5EF4-FFF2-40B4-BE49-F238E27FC236}">
                <a16:creationId xmlns:a16="http://schemas.microsoft.com/office/drawing/2014/main" id="{F9125C9F-AFDF-BF46-B5A4-CC6306827B61}"/>
              </a:ext>
            </a:extLst>
          </p:cNvPr>
          <p:cNvSpPr/>
          <p:nvPr/>
        </p:nvSpPr>
        <p:spPr>
          <a:xfrm>
            <a:off x="6035150" y="2373416"/>
            <a:ext cx="2265599"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Median: 50%</a:t>
            </a:r>
            <a:endPar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855A4B42-5143-7747-A4E2-E6C0AED49C34}"/>
              </a:ext>
            </a:extLst>
          </p:cNvPr>
          <p:cNvSpPr/>
          <p:nvPr/>
        </p:nvSpPr>
        <p:spPr>
          <a:xfrm>
            <a:off x="6023577" y="2904340"/>
            <a:ext cx="226560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A76BF"/>
                </a:solidFill>
                <a:effectLst/>
                <a:uLnTx/>
                <a:uFillTx/>
                <a:latin typeface="Cambria" panose="02040503050406030204" pitchFamily="18" charset="0"/>
                <a:ea typeface="+mn-ea"/>
                <a:cs typeface="+mn-cs"/>
              </a:rPr>
              <a:t>Q1: 25% point</a:t>
            </a:r>
            <a:endParaRPr kumimoji="0" lang="en-US" sz="1800" b="1" i="0" u="none" strike="noStrike" kern="1200" cap="none" spc="0" normalizeH="0" baseline="0" noProof="0" dirty="0">
              <a:ln>
                <a:noFill/>
              </a:ln>
              <a:solidFill>
                <a:srgbClr val="4A76BF"/>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2F12281B-2DC4-5B4B-B3DF-E5CC6C710940}"/>
              </a:ext>
            </a:extLst>
          </p:cNvPr>
          <p:cNvSpPr/>
          <p:nvPr/>
        </p:nvSpPr>
        <p:spPr>
          <a:xfrm>
            <a:off x="6035151" y="3345944"/>
            <a:ext cx="2011680" cy="461665"/>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A76BF"/>
                </a:solidFill>
                <a:effectLst/>
                <a:uLnTx/>
                <a:uFillTx/>
                <a:latin typeface="Cambria" panose="02040503050406030204" pitchFamily="18" charset="0"/>
                <a:ea typeface="+mn-ea"/>
                <a:cs typeface="+mn-cs"/>
              </a:rPr>
              <a:t>Whisker</a:t>
            </a:r>
            <a:endParaRPr kumimoji="0" lang="en-US" sz="1800" b="1" i="0" u="none" strike="noStrike" kern="1200" cap="none" spc="0" normalizeH="0" baseline="0" noProof="0" dirty="0">
              <a:ln>
                <a:noFill/>
              </a:ln>
              <a:solidFill>
                <a:srgbClr val="4A76B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28584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3800" b="1" dirty="0"/>
              <a:t>5. First </a:t>
            </a:r>
            <a:r>
              <a:rPr lang="en-US" sz="3800" b="1" dirty="0" err="1"/>
              <a:t>RowHammer</a:t>
            </a:r>
            <a:r>
              <a:rPr lang="en-US" sz="3800" b="1" dirty="0"/>
              <a:t> Bit Flips per Chip</a:t>
            </a:r>
          </a:p>
        </p:txBody>
      </p:sp>
      <p:pic>
        <p:nvPicPr>
          <p:cNvPr id="2" name="Picture 1">
            <a:extLst>
              <a:ext uri="{FF2B5EF4-FFF2-40B4-BE49-F238E27FC236}">
                <a16:creationId xmlns:a16="http://schemas.microsoft.com/office/drawing/2014/main" id="{CB8530F0-DFD9-7F4C-99EE-B2511F44D81E}"/>
              </a:ext>
            </a:extLst>
          </p:cNvPr>
          <p:cNvPicPr>
            <a:picLocks noChangeAspect="1"/>
          </p:cNvPicPr>
          <p:nvPr/>
        </p:nvPicPr>
        <p:blipFill>
          <a:blip r:embed="rId3"/>
          <a:stretch>
            <a:fillRect/>
          </a:stretch>
        </p:blipFill>
        <p:spPr>
          <a:xfrm>
            <a:off x="1208015" y="1107691"/>
            <a:ext cx="3363985" cy="5462079"/>
          </a:xfrm>
          <a:prstGeom prst="rect">
            <a:avLst/>
          </a:prstGeom>
        </p:spPr>
      </p:pic>
      <p:sp>
        <p:nvSpPr>
          <p:cNvPr id="8" name="Rectangle 7">
            <a:extLst>
              <a:ext uri="{FF2B5EF4-FFF2-40B4-BE49-F238E27FC236}">
                <a16:creationId xmlns:a16="http://schemas.microsoft.com/office/drawing/2014/main" id="{C0C13B34-6CFA-FB41-8BD2-E923F4E8BB6D}"/>
              </a:ext>
            </a:extLst>
          </p:cNvPr>
          <p:cNvSpPr/>
          <p:nvPr/>
        </p:nvSpPr>
        <p:spPr>
          <a:xfrm>
            <a:off x="170121" y="692505"/>
            <a:ext cx="8973879" cy="446276"/>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What is the minimum Hammer Count required to cause bit flips (</a:t>
            </a:r>
            <a:r>
              <a:rPr kumimoji="0" lang="en-US" sz="2300" b="0" i="1"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HC</a:t>
            </a:r>
            <a:r>
              <a:rPr kumimoji="0" lang="en-US" sz="2300" b="0" i="1" u="none" strike="noStrike" kern="1200" cap="none" spc="0" normalizeH="0" baseline="-25000" noProof="0" dirty="0" err="1">
                <a:ln>
                  <a:noFill/>
                </a:ln>
                <a:solidFill>
                  <a:srgbClr val="C00000"/>
                </a:solidFill>
                <a:effectLst/>
                <a:uLnTx/>
                <a:uFillTx/>
                <a:latin typeface="Cambria" panose="02040503050406030204" pitchFamily="18" charset="0"/>
                <a:ea typeface="+mn-ea"/>
                <a:cs typeface="+mn-cs"/>
              </a:rPr>
              <a:t>first</a:t>
            </a:r>
            <a:r>
              <a:rPr kumimoji="0" lang="en-US" sz="2300" b="0" i="1"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a:t>
            </a:r>
          </a:p>
        </p:txBody>
      </p:sp>
      <p:sp>
        <p:nvSpPr>
          <p:cNvPr id="22" name="Rectangle 21">
            <a:extLst>
              <a:ext uri="{FF2B5EF4-FFF2-40B4-BE49-F238E27FC236}">
                <a16:creationId xmlns:a16="http://schemas.microsoft.com/office/drawing/2014/main" id="{1260B160-0723-D641-AE07-F12947813B16}"/>
              </a:ext>
            </a:extLst>
          </p:cNvPr>
          <p:cNvSpPr/>
          <p:nvPr/>
        </p:nvSpPr>
        <p:spPr>
          <a:xfrm>
            <a:off x="3246119" y="1485397"/>
            <a:ext cx="874033" cy="5084374"/>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Rectangle 22">
            <a:extLst>
              <a:ext uri="{FF2B5EF4-FFF2-40B4-BE49-F238E27FC236}">
                <a16:creationId xmlns:a16="http://schemas.microsoft.com/office/drawing/2014/main" id="{54ABC33A-5B52-2A42-8609-6EE0AC3C1637}"/>
              </a:ext>
            </a:extLst>
          </p:cNvPr>
          <p:cNvSpPr/>
          <p:nvPr/>
        </p:nvSpPr>
        <p:spPr>
          <a:xfrm>
            <a:off x="2387326" y="1485396"/>
            <a:ext cx="874033" cy="5084374"/>
          </a:xfrm>
          <a:prstGeom prst="rect">
            <a:avLst/>
          </a:prstGeom>
          <a:solidFill>
            <a:schemeClr val="accent5">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2C5E1653-BA24-A045-97C2-332253700366}"/>
              </a:ext>
            </a:extLst>
          </p:cNvPr>
          <p:cNvSpPr/>
          <p:nvPr/>
        </p:nvSpPr>
        <p:spPr>
          <a:xfrm>
            <a:off x="4120152" y="1485396"/>
            <a:ext cx="421776" cy="5084374"/>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04C8437C-6A92-394B-A012-A88C2F91A1ED}"/>
              </a:ext>
            </a:extLst>
          </p:cNvPr>
          <p:cNvSpPr txBox="1"/>
          <p:nvPr/>
        </p:nvSpPr>
        <p:spPr>
          <a:xfrm>
            <a:off x="4978945" y="2350572"/>
            <a:ext cx="3753575" cy="267765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note the different DRAM types on the x-axis: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DDR3</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DDR4</a:t>
            </a: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LPDDR4.</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400" b="0" i="0" u="none" strike="noStrike" kern="1200" cap="none" spc="0" normalizeH="0" baseline="0" noProof="0" dirty="0">
              <a:ln>
                <a:noFill/>
              </a:ln>
              <a:solidFill>
                <a:srgbClr val="538234"/>
              </a:solidFill>
              <a:effectLst/>
              <a:uLnTx/>
              <a:uFillTx/>
              <a:latin typeface="Cambria" panose="02040503050406030204" pitchFamily="18"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focus on trends across chips of the same DRAM type to draw conclusions</a:t>
            </a:r>
          </a:p>
        </p:txBody>
      </p:sp>
    </p:spTree>
    <p:extLst>
      <p:ext uri="{BB962C8B-B14F-4D97-AF65-F5344CB8AC3E}">
        <p14:creationId xmlns:p14="http://schemas.microsoft.com/office/powerpoint/2010/main" val="16273911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3800" b="1" dirty="0"/>
              <a:t>5. First </a:t>
            </a:r>
            <a:r>
              <a:rPr lang="en-US" sz="3800" b="1" dirty="0" err="1"/>
              <a:t>RowHammer</a:t>
            </a:r>
            <a:r>
              <a:rPr lang="en-US" sz="3800" b="1" dirty="0"/>
              <a:t> Bit Flips per Chip</a:t>
            </a:r>
          </a:p>
        </p:txBody>
      </p:sp>
      <p:sp>
        <p:nvSpPr>
          <p:cNvPr id="8" name="Rectangle 7">
            <a:extLst>
              <a:ext uri="{FF2B5EF4-FFF2-40B4-BE49-F238E27FC236}">
                <a16:creationId xmlns:a16="http://schemas.microsoft.com/office/drawing/2014/main" id="{13E2E26E-67D9-7D4A-BF8E-578F37EFC406}"/>
              </a:ext>
            </a:extLst>
          </p:cNvPr>
          <p:cNvSpPr/>
          <p:nvPr/>
        </p:nvSpPr>
        <p:spPr>
          <a:xfrm>
            <a:off x="0" y="5616557"/>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LinLibertineTI"/>
                <a:ea typeface="+mn-ea"/>
                <a:cs typeface="+mn-cs"/>
              </a:rPr>
              <a:t>Newer chips from a given DRAM manufacturer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LinLibertineTI"/>
                <a:ea typeface="+mn-ea"/>
                <a:cs typeface="+mn-cs"/>
              </a:rPr>
              <a:t>more</a:t>
            </a:r>
            <a:r>
              <a:rPr kumimoji="0" lang="en-US" sz="2400" b="0" i="0" u="none" strike="noStrike" kern="1200" cap="none" spc="0" normalizeH="0" baseline="0" noProof="0" dirty="0">
                <a:ln>
                  <a:noFill/>
                </a:ln>
                <a:solidFill>
                  <a:prstClr val="black"/>
                </a:solidFill>
                <a:effectLst/>
                <a:uLnTx/>
                <a:uFillTx/>
                <a:latin typeface="LinLibertineTI"/>
                <a:ea typeface="+mn-ea"/>
                <a:cs typeface="+mn-cs"/>
              </a:rPr>
              <a:t> vulnerable to </a:t>
            </a:r>
            <a:r>
              <a:rPr kumimoji="0" lang="en-US" sz="2400" b="0" i="0" u="none" strike="noStrike" kern="1200" cap="none" spc="0" normalizeH="0" baseline="0" noProof="0" dirty="0" err="1">
                <a:ln>
                  <a:noFill/>
                </a:ln>
                <a:solidFill>
                  <a:prstClr val="black"/>
                </a:solidFill>
                <a:effectLst/>
                <a:uLnTx/>
                <a:uFillTx/>
                <a:latin typeface="LinLibertineTI"/>
                <a:ea typeface="+mn-ea"/>
                <a:cs typeface="+mn-cs"/>
              </a:rPr>
              <a:t>RowHammer</a:t>
            </a:r>
            <a:r>
              <a:rPr kumimoji="0" lang="en-US" sz="2400" b="0" i="0" u="none" strike="noStrike" kern="1200" cap="none" spc="0" normalizeH="0" baseline="0" noProof="0" dirty="0">
                <a:ln>
                  <a:noFill/>
                </a:ln>
                <a:solidFill>
                  <a:prstClr val="black"/>
                </a:solidFill>
                <a:effectLst/>
                <a:uLnTx/>
                <a:uFillTx/>
                <a:latin typeface="LinLibertineTI"/>
                <a:ea typeface="+mn-ea"/>
                <a:cs typeface="+mn-cs"/>
              </a:rPr>
              <a:t> </a:t>
            </a:r>
          </a:p>
        </p:txBody>
      </p:sp>
      <p:pic>
        <p:nvPicPr>
          <p:cNvPr id="3" name="Picture 2">
            <a:extLst>
              <a:ext uri="{FF2B5EF4-FFF2-40B4-BE49-F238E27FC236}">
                <a16:creationId xmlns:a16="http://schemas.microsoft.com/office/drawing/2014/main" id="{80ADC131-0C18-354C-9D4B-CAB9FD8340CD}"/>
              </a:ext>
            </a:extLst>
          </p:cNvPr>
          <p:cNvPicPr>
            <a:picLocks noChangeAspect="1"/>
          </p:cNvPicPr>
          <p:nvPr/>
        </p:nvPicPr>
        <p:blipFill rotWithShape="1">
          <a:blip r:embed="rId3"/>
          <a:srcRect r="57894"/>
          <a:stretch/>
        </p:blipFill>
        <p:spPr>
          <a:xfrm>
            <a:off x="259230" y="672677"/>
            <a:ext cx="3009534" cy="4913316"/>
          </a:xfrm>
          <a:prstGeom prst="rect">
            <a:avLst/>
          </a:prstGeom>
        </p:spPr>
      </p:pic>
      <p:sp>
        <p:nvSpPr>
          <p:cNvPr id="41" name="Rectangle 40">
            <a:extLst>
              <a:ext uri="{FF2B5EF4-FFF2-40B4-BE49-F238E27FC236}">
                <a16:creationId xmlns:a16="http://schemas.microsoft.com/office/drawing/2014/main" id="{F7FE634D-79BC-4F46-9907-15C01CD657E3}"/>
              </a:ext>
            </a:extLst>
          </p:cNvPr>
          <p:cNvSpPr/>
          <p:nvPr/>
        </p:nvSpPr>
        <p:spPr>
          <a:xfrm>
            <a:off x="1977466" y="985159"/>
            <a:ext cx="631413"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B25375D4-E054-5F41-A675-9442D3DAF543}"/>
              </a:ext>
            </a:extLst>
          </p:cNvPr>
          <p:cNvSpPr/>
          <p:nvPr/>
        </p:nvSpPr>
        <p:spPr>
          <a:xfrm>
            <a:off x="1340557" y="984724"/>
            <a:ext cx="631413"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B0CBAE99-946A-1A46-952A-9AF4F7C4C429}"/>
              </a:ext>
            </a:extLst>
          </p:cNvPr>
          <p:cNvSpPr/>
          <p:nvPr/>
        </p:nvSpPr>
        <p:spPr>
          <a:xfrm>
            <a:off x="2608880" y="984724"/>
            <a:ext cx="638282" cy="460126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 name="Straight Arrow Connector 8">
            <a:extLst>
              <a:ext uri="{FF2B5EF4-FFF2-40B4-BE49-F238E27FC236}">
                <a16:creationId xmlns:a16="http://schemas.microsoft.com/office/drawing/2014/main" id="{C84AB2C4-2130-4143-9B37-41C332779E87}"/>
              </a:ext>
            </a:extLst>
          </p:cNvPr>
          <p:cNvCxnSpPr>
            <a:cxnSpLocks/>
          </p:cNvCxnSpPr>
          <p:nvPr/>
        </p:nvCxnSpPr>
        <p:spPr>
          <a:xfrm>
            <a:off x="2112830" y="3398436"/>
            <a:ext cx="348823" cy="483149"/>
          </a:xfrm>
          <a:prstGeom prst="straightConnector1">
            <a:avLst/>
          </a:prstGeom>
          <a:ln w="66675">
            <a:solidFill>
              <a:srgbClr val="C0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E7B3354-FFD7-064F-9C76-B6DD2A24A552}"/>
              </a:ext>
            </a:extLst>
          </p:cNvPr>
          <p:cNvCxnSpPr>
            <a:cxnSpLocks/>
          </p:cNvCxnSpPr>
          <p:nvPr/>
        </p:nvCxnSpPr>
        <p:spPr>
          <a:xfrm>
            <a:off x="2770688" y="2957223"/>
            <a:ext cx="321365" cy="855835"/>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4" name="Picture 83">
            <a:extLst>
              <a:ext uri="{FF2B5EF4-FFF2-40B4-BE49-F238E27FC236}">
                <a16:creationId xmlns:a16="http://schemas.microsoft.com/office/drawing/2014/main" id="{5D6FB7FF-1F2F-D74B-B4A7-34A3463B9FAC}"/>
              </a:ext>
            </a:extLst>
          </p:cNvPr>
          <p:cNvPicPr>
            <a:picLocks noChangeAspect="1"/>
          </p:cNvPicPr>
          <p:nvPr/>
        </p:nvPicPr>
        <p:blipFill rotWithShape="1">
          <a:blip r:embed="rId3"/>
          <a:srcRect l="71984"/>
          <a:stretch/>
        </p:blipFill>
        <p:spPr>
          <a:xfrm>
            <a:off x="6726820" y="668542"/>
            <a:ext cx="2002458" cy="4913316"/>
          </a:xfrm>
          <a:prstGeom prst="rect">
            <a:avLst/>
          </a:prstGeom>
        </p:spPr>
      </p:pic>
      <p:sp>
        <p:nvSpPr>
          <p:cNvPr id="91" name="Rectangle 90">
            <a:extLst>
              <a:ext uri="{FF2B5EF4-FFF2-40B4-BE49-F238E27FC236}">
                <a16:creationId xmlns:a16="http://schemas.microsoft.com/office/drawing/2014/main" id="{412B7219-CF53-1C4C-A5A6-7565B1AD142E}"/>
              </a:ext>
            </a:extLst>
          </p:cNvPr>
          <p:cNvSpPr/>
          <p:nvPr/>
        </p:nvSpPr>
        <p:spPr>
          <a:xfrm>
            <a:off x="7541322" y="972731"/>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Rectangle 91">
            <a:extLst>
              <a:ext uri="{FF2B5EF4-FFF2-40B4-BE49-F238E27FC236}">
                <a16:creationId xmlns:a16="http://schemas.microsoft.com/office/drawing/2014/main" id="{9B4C41B1-4A81-9E41-99E0-1CF6C48D3E66}"/>
              </a:ext>
            </a:extLst>
          </p:cNvPr>
          <p:cNvSpPr/>
          <p:nvPr/>
        </p:nvSpPr>
        <p:spPr>
          <a:xfrm>
            <a:off x="6787484" y="972296"/>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3" name="Rectangle 92">
            <a:extLst>
              <a:ext uri="{FF2B5EF4-FFF2-40B4-BE49-F238E27FC236}">
                <a16:creationId xmlns:a16="http://schemas.microsoft.com/office/drawing/2014/main" id="{5754A620-DEB4-1841-953D-705227B0D008}"/>
              </a:ext>
            </a:extLst>
          </p:cNvPr>
          <p:cNvSpPr/>
          <p:nvPr/>
        </p:nvSpPr>
        <p:spPr>
          <a:xfrm>
            <a:off x="8307212" y="987579"/>
            <a:ext cx="370114" cy="4585552"/>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8" name="Straight Arrow Connector 97">
            <a:extLst>
              <a:ext uri="{FF2B5EF4-FFF2-40B4-BE49-F238E27FC236}">
                <a16:creationId xmlns:a16="http://schemas.microsoft.com/office/drawing/2014/main" id="{9AF05BB2-A6E2-9748-9564-411FC1B621B3}"/>
              </a:ext>
            </a:extLst>
          </p:cNvPr>
          <p:cNvCxnSpPr>
            <a:cxnSpLocks/>
          </p:cNvCxnSpPr>
          <p:nvPr/>
        </p:nvCxnSpPr>
        <p:spPr>
          <a:xfrm>
            <a:off x="6925956" y="953203"/>
            <a:ext cx="426455" cy="2280857"/>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728BBBF7-6AD6-1D42-B8D5-07995AFA0583}"/>
              </a:ext>
            </a:extLst>
          </p:cNvPr>
          <p:cNvCxnSpPr>
            <a:cxnSpLocks/>
          </p:cNvCxnSpPr>
          <p:nvPr/>
        </p:nvCxnSpPr>
        <p:spPr>
          <a:xfrm>
            <a:off x="7746276" y="1206744"/>
            <a:ext cx="370114" cy="1469100"/>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1" name="Picture 100">
            <a:extLst>
              <a:ext uri="{FF2B5EF4-FFF2-40B4-BE49-F238E27FC236}">
                <a16:creationId xmlns:a16="http://schemas.microsoft.com/office/drawing/2014/main" id="{736C5D6F-945E-2D42-95E7-3B2B556F455E}"/>
              </a:ext>
            </a:extLst>
          </p:cNvPr>
          <p:cNvPicPr>
            <a:picLocks noChangeAspect="1"/>
          </p:cNvPicPr>
          <p:nvPr/>
        </p:nvPicPr>
        <p:blipFill rotWithShape="1">
          <a:blip r:embed="rId3"/>
          <a:srcRect l="41897" r="28061"/>
          <a:stretch/>
        </p:blipFill>
        <p:spPr>
          <a:xfrm>
            <a:off x="3924045" y="672677"/>
            <a:ext cx="2147313" cy="4913316"/>
          </a:xfrm>
          <a:prstGeom prst="rect">
            <a:avLst/>
          </a:prstGeom>
        </p:spPr>
      </p:pic>
      <p:sp>
        <p:nvSpPr>
          <p:cNvPr id="105" name="Rectangle 104">
            <a:extLst>
              <a:ext uri="{FF2B5EF4-FFF2-40B4-BE49-F238E27FC236}">
                <a16:creationId xmlns:a16="http://schemas.microsoft.com/office/drawing/2014/main" id="{574DFD47-E422-CC46-9DF6-0B54D2EBCF22}"/>
              </a:ext>
            </a:extLst>
          </p:cNvPr>
          <p:cNvSpPr/>
          <p:nvPr/>
        </p:nvSpPr>
        <p:spPr>
          <a:xfrm>
            <a:off x="4826123" y="984724"/>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 name="Rectangle 105">
            <a:extLst>
              <a:ext uri="{FF2B5EF4-FFF2-40B4-BE49-F238E27FC236}">
                <a16:creationId xmlns:a16="http://schemas.microsoft.com/office/drawing/2014/main" id="{DCF9E6EC-9D05-6349-BFA9-5CAFEFAB2D84}"/>
              </a:ext>
            </a:extLst>
          </p:cNvPr>
          <p:cNvSpPr/>
          <p:nvPr/>
        </p:nvSpPr>
        <p:spPr>
          <a:xfrm>
            <a:off x="4072285" y="984289"/>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Rectangle 106">
            <a:extLst>
              <a:ext uri="{FF2B5EF4-FFF2-40B4-BE49-F238E27FC236}">
                <a16:creationId xmlns:a16="http://schemas.microsoft.com/office/drawing/2014/main" id="{531C2739-287D-B540-98C5-C2080B004810}"/>
              </a:ext>
            </a:extLst>
          </p:cNvPr>
          <p:cNvSpPr/>
          <p:nvPr/>
        </p:nvSpPr>
        <p:spPr>
          <a:xfrm>
            <a:off x="5584877" y="999571"/>
            <a:ext cx="377250" cy="457355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4" name="Straight Arrow Connector 113">
            <a:extLst>
              <a:ext uri="{FF2B5EF4-FFF2-40B4-BE49-F238E27FC236}">
                <a16:creationId xmlns:a16="http://schemas.microsoft.com/office/drawing/2014/main" id="{67B69012-CDC5-D34C-9D95-FEF55BB57553}"/>
              </a:ext>
            </a:extLst>
          </p:cNvPr>
          <p:cNvCxnSpPr>
            <a:cxnSpLocks/>
          </p:cNvCxnSpPr>
          <p:nvPr/>
        </p:nvCxnSpPr>
        <p:spPr>
          <a:xfrm>
            <a:off x="4253179" y="984725"/>
            <a:ext cx="409492" cy="2443958"/>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1884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75991" y="73723"/>
            <a:ext cx="8987622" cy="740193"/>
          </a:xfrm>
        </p:spPr>
        <p:txBody>
          <a:bodyPr/>
          <a:lstStyle/>
          <a:p>
            <a:r>
              <a:rPr lang="en-US" sz="3800" b="1" dirty="0"/>
              <a:t>5. First </a:t>
            </a:r>
            <a:r>
              <a:rPr lang="en-US" sz="3800" b="1" dirty="0" err="1"/>
              <a:t>RowHammer</a:t>
            </a:r>
            <a:r>
              <a:rPr lang="en-US" sz="3800" b="1" dirty="0"/>
              <a:t> Bit Flips per Chip</a:t>
            </a:r>
          </a:p>
        </p:txBody>
      </p:sp>
      <p:sp>
        <p:nvSpPr>
          <p:cNvPr id="8" name="Rectangle 7">
            <a:extLst>
              <a:ext uri="{FF2B5EF4-FFF2-40B4-BE49-F238E27FC236}">
                <a16:creationId xmlns:a16="http://schemas.microsoft.com/office/drawing/2014/main" id="{13E2E26E-67D9-7D4A-BF8E-578F37EFC406}"/>
              </a:ext>
            </a:extLst>
          </p:cNvPr>
          <p:cNvSpPr/>
          <p:nvPr/>
        </p:nvSpPr>
        <p:spPr>
          <a:xfrm>
            <a:off x="0" y="5616557"/>
            <a:ext cx="9144000" cy="830997"/>
          </a:xfrm>
          <a:prstGeom prst="rect">
            <a:avLst/>
          </a:prstGeom>
          <a:solidFill>
            <a:schemeClr val="accent6">
              <a:lumMod val="40000"/>
              <a:lumOff val="60000"/>
            </a:schemeClr>
          </a:solid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LinLibertineTI"/>
                <a:ea typeface="+mn-ea"/>
                <a:cs typeface="+mn-cs"/>
              </a:rPr>
              <a:t>Newer chips from a given DRAM manufacturer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LinLibertineTI"/>
                <a:ea typeface="+mn-ea"/>
                <a:cs typeface="+mn-cs"/>
              </a:rPr>
              <a:t>more</a:t>
            </a:r>
            <a:r>
              <a:rPr kumimoji="0" lang="en-US" sz="2400" b="0" i="0" u="none" strike="noStrike" kern="1200" cap="none" spc="0" normalizeH="0" baseline="0" noProof="0" dirty="0">
                <a:ln>
                  <a:noFill/>
                </a:ln>
                <a:solidFill>
                  <a:prstClr val="black"/>
                </a:solidFill>
                <a:effectLst/>
                <a:uLnTx/>
                <a:uFillTx/>
                <a:latin typeface="LinLibertineTI"/>
                <a:ea typeface="+mn-ea"/>
                <a:cs typeface="+mn-cs"/>
              </a:rPr>
              <a:t> vulnerable to </a:t>
            </a:r>
            <a:r>
              <a:rPr kumimoji="0" lang="en-US" sz="2400" b="0" i="0" u="none" strike="noStrike" kern="1200" cap="none" spc="0" normalizeH="0" baseline="0" noProof="0" dirty="0" err="1">
                <a:ln>
                  <a:noFill/>
                </a:ln>
                <a:solidFill>
                  <a:prstClr val="black"/>
                </a:solidFill>
                <a:effectLst/>
                <a:uLnTx/>
                <a:uFillTx/>
                <a:latin typeface="LinLibertineTI"/>
                <a:ea typeface="+mn-ea"/>
                <a:cs typeface="+mn-cs"/>
              </a:rPr>
              <a:t>RowHammer</a:t>
            </a:r>
            <a:r>
              <a:rPr kumimoji="0" lang="en-US" sz="2400" b="0" i="0" u="none" strike="noStrike" kern="1200" cap="none" spc="0" normalizeH="0" baseline="0" noProof="0" dirty="0">
                <a:ln>
                  <a:noFill/>
                </a:ln>
                <a:solidFill>
                  <a:prstClr val="black"/>
                </a:solidFill>
                <a:effectLst/>
                <a:uLnTx/>
                <a:uFillTx/>
                <a:latin typeface="LinLibertineTI"/>
                <a:ea typeface="+mn-ea"/>
                <a:cs typeface="+mn-cs"/>
              </a:rPr>
              <a:t> </a:t>
            </a:r>
          </a:p>
        </p:txBody>
      </p:sp>
      <p:pic>
        <p:nvPicPr>
          <p:cNvPr id="3" name="Picture 2">
            <a:extLst>
              <a:ext uri="{FF2B5EF4-FFF2-40B4-BE49-F238E27FC236}">
                <a16:creationId xmlns:a16="http://schemas.microsoft.com/office/drawing/2014/main" id="{80ADC131-0C18-354C-9D4B-CAB9FD8340CD}"/>
              </a:ext>
            </a:extLst>
          </p:cNvPr>
          <p:cNvPicPr>
            <a:picLocks noChangeAspect="1"/>
          </p:cNvPicPr>
          <p:nvPr/>
        </p:nvPicPr>
        <p:blipFill rotWithShape="1">
          <a:blip r:embed="rId3"/>
          <a:srcRect r="57894"/>
          <a:stretch/>
        </p:blipFill>
        <p:spPr>
          <a:xfrm>
            <a:off x="259230" y="672677"/>
            <a:ext cx="3009534" cy="4913316"/>
          </a:xfrm>
          <a:prstGeom prst="rect">
            <a:avLst/>
          </a:prstGeom>
        </p:spPr>
      </p:pic>
      <p:sp>
        <p:nvSpPr>
          <p:cNvPr id="41" name="Rectangle 40">
            <a:extLst>
              <a:ext uri="{FF2B5EF4-FFF2-40B4-BE49-F238E27FC236}">
                <a16:creationId xmlns:a16="http://schemas.microsoft.com/office/drawing/2014/main" id="{F7FE634D-79BC-4F46-9907-15C01CD657E3}"/>
              </a:ext>
            </a:extLst>
          </p:cNvPr>
          <p:cNvSpPr/>
          <p:nvPr/>
        </p:nvSpPr>
        <p:spPr>
          <a:xfrm>
            <a:off x="1977466" y="985159"/>
            <a:ext cx="631413"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Rectangle 41">
            <a:extLst>
              <a:ext uri="{FF2B5EF4-FFF2-40B4-BE49-F238E27FC236}">
                <a16:creationId xmlns:a16="http://schemas.microsoft.com/office/drawing/2014/main" id="{B25375D4-E054-5F41-A675-9442D3DAF543}"/>
              </a:ext>
            </a:extLst>
          </p:cNvPr>
          <p:cNvSpPr/>
          <p:nvPr/>
        </p:nvSpPr>
        <p:spPr>
          <a:xfrm>
            <a:off x="1340557" y="984724"/>
            <a:ext cx="631413"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B0CBAE99-946A-1A46-952A-9AF4F7C4C429}"/>
              </a:ext>
            </a:extLst>
          </p:cNvPr>
          <p:cNvSpPr/>
          <p:nvPr/>
        </p:nvSpPr>
        <p:spPr>
          <a:xfrm>
            <a:off x="2608880" y="984724"/>
            <a:ext cx="638282" cy="460126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 name="Straight Arrow Connector 8">
            <a:extLst>
              <a:ext uri="{FF2B5EF4-FFF2-40B4-BE49-F238E27FC236}">
                <a16:creationId xmlns:a16="http://schemas.microsoft.com/office/drawing/2014/main" id="{C84AB2C4-2130-4143-9B37-41C332779E87}"/>
              </a:ext>
            </a:extLst>
          </p:cNvPr>
          <p:cNvCxnSpPr>
            <a:cxnSpLocks/>
          </p:cNvCxnSpPr>
          <p:nvPr/>
        </p:nvCxnSpPr>
        <p:spPr>
          <a:xfrm>
            <a:off x="2112830" y="3398436"/>
            <a:ext cx="348823" cy="483149"/>
          </a:xfrm>
          <a:prstGeom prst="straightConnector1">
            <a:avLst/>
          </a:prstGeom>
          <a:ln w="66675">
            <a:solidFill>
              <a:srgbClr val="C0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E7B3354-FFD7-064F-9C76-B6DD2A24A552}"/>
              </a:ext>
            </a:extLst>
          </p:cNvPr>
          <p:cNvCxnSpPr>
            <a:cxnSpLocks/>
          </p:cNvCxnSpPr>
          <p:nvPr/>
        </p:nvCxnSpPr>
        <p:spPr>
          <a:xfrm>
            <a:off x="2770688" y="2957223"/>
            <a:ext cx="321365" cy="855835"/>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4" name="Picture 83">
            <a:extLst>
              <a:ext uri="{FF2B5EF4-FFF2-40B4-BE49-F238E27FC236}">
                <a16:creationId xmlns:a16="http://schemas.microsoft.com/office/drawing/2014/main" id="{5D6FB7FF-1F2F-D74B-B4A7-34A3463B9FAC}"/>
              </a:ext>
            </a:extLst>
          </p:cNvPr>
          <p:cNvPicPr>
            <a:picLocks noChangeAspect="1"/>
          </p:cNvPicPr>
          <p:nvPr/>
        </p:nvPicPr>
        <p:blipFill rotWithShape="1">
          <a:blip r:embed="rId3"/>
          <a:srcRect l="71984"/>
          <a:stretch/>
        </p:blipFill>
        <p:spPr>
          <a:xfrm>
            <a:off x="6726820" y="668542"/>
            <a:ext cx="2002458" cy="4913316"/>
          </a:xfrm>
          <a:prstGeom prst="rect">
            <a:avLst/>
          </a:prstGeom>
        </p:spPr>
      </p:pic>
      <p:sp>
        <p:nvSpPr>
          <p:cNvPr id="91" name="Rectangle 90">
            <a:extLst>
              <a:ext uri="{FF2B5EF4-FFF2-40B4-BE49-F238E27FC236}">
                <a16:creationId xmlns:a16="http://schemas.microsoft.com/office/drawing/2014/main" id="{412B7219-CF53-1C4C-A5A6-7565B1AD142E}"/>
              </a:ext>
            </a:extLst>
          </p:cNvPr>
          <p:cNvSpPr/>
          <p:nvPr/>
        </p:nvSpPr>
        <p:spPr>
          <a:xfrm>
            <a:off x="7541322" y="972731"/>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2" name="Rectangle 91">
            <a:extLst>
              <a:ext uri="{FF2B5EF4-FFF2-40B4-BE49-F238E27FC236}">
                <a16:creationId xmlns:a16="http://schemas.microsoft.com/office/drawing/2014/main" id="{9B4C41B1-4A81-9E41-99E0-1CF6C48D3E66}"/>
              </a:ext>
            </a:extLst>
          </p:cNvPr>
          <p:cNvSpPr/>
          <p:nvPr/>
        </p:nvSpPr>
        <p:spPr>
          <a:xfrm>
            <a:off x="6787484" y="972296"/>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3" name="Rectangle 92">
            <a:extLst>
              <a:ext uri="{FF2B5EF4-FFF2-40B4-BE49-F238E27FC236}">
                <a16:creationId xmlns:a16="http://schemas.microsoft.com/office/drawing/2014/main" id="{5754A620-DEB4-1841-953D-705227B0D008}"/>
              </a:ext>
            </a:extLst>
          </p:cNvPr>
          <p:cNvSpPr/>
          <p:nvPr/>
        </p:nvSpPr>
        <p:spPr>
          <a:xfrm>
            <a:off x="8307212" y="987579"/>
            <a:ext cx="370114" cy="4585552"/>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98" name="Straight Arrow Connector 97">
            <a:extLst>
              <a:ext uri="{FF2B5EF4-FFF2-40B4-BE49-F238E27FC236}">
                <a16:creationId xmlns:a16="http://schemas.microsoft.com/office/drawing/2014/main" id="{9AF05BB2-A6E2-9748-9564-411FC1B621B3}"/>
              </a:ext>
            </a:extLst>
          </p:cNvPr>
          <p:cNvCxnSpPr>
            <a:cxnSpLocks/>
          </p:cNvCxnSpPr>
          <p:nvPr/>
        </p:nvCxnSpPr>
        <p:spPr>
          <a:xfrm>
            <a:off x="6925956" y="953203"/>
            <a:ext cx="426455" cy="2280857"/>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728BBBF7-6AD6-1D42-B8D5-07995AFA0583}"/>
              </a:ext>
            </a:extLst>
          </p:cNvPr>
          <p:cNvCxnSpPr>
            <a:cxnSpLocks/>
          </p:cNvCxnSpPr>
          <p:nvPr/>
        </p:nvCxnSpPr>
        <p:spPr>
          <a:xfrm>
            <a:off x="7746276" y="1206744"/>
            <a:ext cx="370114" cy="1469100"/>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1" name="Picture 100">
            <a:extLst>
              <a:ext uri="{FF2B5EF4-FFF2-40B4-BE49-F238E27FC236}">
                <a16:creationId xmlns:a16="http://schemas.microsoft.com/office/drawing/2014/main" id="{736C5D6F-945E-2D42-95E7-3B2B556F455E}"/>
              </a:ext>
            </a:extLst>
          </p:cNvPr>
          <p:cNvPicPr>
            <a:picLocks noChangeAspect="1"/>
          </p:cNvPicPr>
          <p:nvPr/>
        </p:nvPicPr>
        <p:blipFill rotWithShape="1">
          <a:blip r:embed="rId3"/>
          <a:srcRect l="41897" r="28061"/>
          <a:stretch/>
        </p:blipFill>
        <p:spPr>
          <a:xfrm>
            <a:off x="3924045" y="672677"/>
            <a:ext cx="2147313" cy="4913316"/>
          </a:xfrm>
          <a:prstGeom prst="rect">
            <a:avLst/>
          </a:prstGeom>
        </p:spPr>
      </p:pic>
      <p:sp>
        <p:nvSpPr>
          <p:cNvPr id="105" name="Rectangle 104">
            <a:extLst>
              <a:ext uri="{FF2B5EF4-FFF2-40B4-BE49-F238E27FC236}">
                <a16:creationId xmlns:a16="http://schemas.microsoft.com/office/drawing/2014/main" id="{574DFD47-E422-CC46-9DF6-0B54D2EBCF22}"/>
              </a:ext>
            </a:extLst>
          </p:cNvPr>
          <p:cNvSpPr/>
          <p:nvPr/>
        </p:nvSpPr>
        <p:spPr>
          <a:xfrm>
            <a:off x="4826123" y="984724"/>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6" name="Rectangle 105">
            <a:extLst>
              <a:ext uri="{FF2B5EF4-FFF2-40B4-BE49-F238E27FC236}">
                <a16:creationId xmlns:a16="http://schemas.microsoft.com/office/drawing/2014/main" id="{DCF9E6EC-9D05-6349-BFA9-5CAFEFAB2D84}"/>
              </a:ext>
            </a:extLst>
          </p:cNvPr>
          <p:cNvSpPr/>
          <p:nvPr/>
        </p:nvSpPr>
        <p:spPr>
          <a:xfrm>
            <a:off x="4072285" y="984289"/>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7" name="Rectangle 106">
            <a:extLst>
              <a:ext uri="{FF2B5EF4-FFF2-40B4-BE49-F238E27FC236}">
                <a16:creationId xmlns:a16="http://schemas.microsoft.com/office/drawing/2014/main" id="{531C2739-287D-B540-98C5-C2080B004810}"/>
              </a:ext>
            </a:extLst>
          </p:cNvPr>
          <p:cNvSpPr/>
          <p:nvPr/>
        </p:nvSpPr>
        <p:spPr>
          <a:xfrm>
            <a:off x="5584877" y="999571"/>
            <a:ext cx="377250" cy="457355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1"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14" name="Straight Arrow Connector 113">
            <a:extLst>
              <a:ext uri="{FF2B5EF4-FFF2-40B4-BE49-F238E27FC236}">
                <a16:creationId xmlns:a16="http://schemas.microsoft.com/office/drawing/2014/main" id="{67B69012-CDC5-D34C-9D95-FEF55BB57553}"/>
              </a:ext>
            </a:extLst>
          </p:cNvPr>
          <p:cNvCxnSpPr>
            <a:cxnSpLocks/>
          </p:cNvCxnSpPr>
          <p:nvPr/>
        </p:nvCxnSpPr>
        <p:spPr>
          <a:xfrm>
            <a:off x="4253179" y="984725"/>
            <a:ext cx="409492" cy="2443958"/>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5AC7490-6188-394C-8362-DE5A59111525}"/>
              </a:ext>
            </a:extLst>
          </p:cNvPr>
          <p:cNvSpPr/>
          <p:nvPr/>
        </p:nvSpPr>
        <p:spPr>
          <a:xfrm>
            <a:off x="0" y="703241"/>
            <a:ext cx="9144000" cy="5744313"/>
          </a:xfrm>
          <a:prstGeom prst="rect">
            <a:avLst/>
          </a:prstGeom>
          <a:solidFill>
            <a:schemeClr val="bg1">
              <a:alpha val="72000"/>
            </a:schemeClr>
          </a:solidFill>
          <a:ln>
            <a:solidFill>
              <a:schemeClr val="bg1"/>
            </a:solid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CB286922-A54B-444C-B126-DDE03F85424A}"/>
              </a:ext>
            </a:extLst>
          </p:cNvPr>
          <p:cNvSpPr txBox="1"/>
          <p:nvPr/>
        </p:nvSpPr>
        <p:spPr>
          <a:xfrm>
            <a:off x="322441" y="3736009"/>
            <a:ext cx="8494721" cy="1269578"/>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There are chips whose weakest cells fail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after only </a:t>
            </a:r>
            <a:r>
              <a:rPr kumimoji="0" lang="en-US" sz="28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4800 hammers</a:t>
            </a:r>
            <a:r>
              <a:rPr kumimoji="0" lang="en-US" sz="2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
        <p:nvSpPr>
          <p:cNvPr id="27" name="TextBox 26">
            <a:extLst>
              <a:ext uri="{FF2B5EF4-FFF2-40B4-BE49-F238E27FC236}">
                <a16:creationId xmlns:a16="http://schemas.microsoft.com/office/drawing/2014/main" id="{E5F64608-76B9-8C41-8FE4-00CDA39906D5}"/>
              </a:ext>
            </a:extLst>
          </p:cNvPr>
          <p:cNvSpPr txBox="1"/>
          <p:nvPr/>
        </p:nvSpPr>
        <p:spPr>
          <a:xfrm>
            <a:off x="322441" y="1406025"/>
            <a:ext cx="8494721" cy="1700466"/>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In a DRAM type, </a:t>
            </a:r>
            <a:r>
              <a:rPr kumimoji="0" lang="en-US" sz="2800" b="1"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HC</a:t>
            </a:r>
            <a:r>
              <a:rPr kumimoji="0" lang="en-US" sz="2800" b="1" i="0" u="none" strike="noStrike" kern="1200" cap="none" spc="0" normalizeH="0" baseline="-25000" noProof="0" dirty="0" err="1">
                <a:ln>
                  <a:noFill/>
                </a:ln>
                <a:solidFill>
                  <a:srgbClr val="C00000"/>
                </a:solidFill>
                <a:effectLst/>
                <a:uLnTx/>
                <a:uFillTx/>
                <a:latin typeface="Cambria" panose="02040503050406030204" pitchFamily="18" charset="0"/>
                <a:ea typeface="+mn-ea"/>
                <a:cs typeface="+mn-cs"/>
              </a:rPr>
              <a:t>first</a:t>
            </a:r>
            <a:r>
              <a:rPr kumimoji="0" lang="en-US" sz="28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reduces significantly </a:t>
            </a:r>
            <a:r>
              <a:rPr kumimoji="0" lang="en-US" sz="2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from old to new chips, i.e., </a:t>
            </a:r>
            <a:r>
              <a:rPr kumimoji="0" lang="en-US" sz="28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DDR3:</a:t>
            </a:r>
            <a:r>
              <a:rPr kumimoji="0" lang="en-US" sz="2800" b="0"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69.2k to 22.4k,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DDR4:</a:t>
            </a:r>
            <a:r>
              <a:rPr kumimoji="0" lang="en-US" sz="2800" b="0"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17.5k to 10k, </a:t>
            </a:r>
            <a:r>
              <a:rPr kumimoji="0" lang="en-US" sz="28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LPDDR4: </a:t>
            </a:r>
            <a:r>
              <a:rPr kumimoji="0" lang="en-US" sz="2800" b="0"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16.8k to 4.8k</a:t>
            </a:r>
            <a:endParaRPr kumimoji="0" lang="en-US" sz="2800" b="1" i="0" u="none" strike="noStrike" kern="1200" cap="none" spc="0" normalizeH="0" baseline="-25000" noProof="0" dirty="0">
              <a:ln>
                <a:noFill/>
              </a:ln>
              <a:solidFill>
                <a:srgbClr val="4472C4">
                  <a:lumMod val="75000"/>
                </a:srgbClr>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Tree>
    <p:extLst>
      <p:ext uri="{BB962C8B-B14F-4D97-AF65-F5344CB8AC3E}">
        <p14:creationId xmlns:p14="http://schemas.microsoft.com/office/powerpoint/2010/main" val="3797949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p:txBody>
          <a:bodyPr/>
          <a:lstStyle/>
          <a:p>
            <a:r>
              <a:rPr lang="en-US" sz="4700" b="1" dirty="0"/>
              <a:t>Key Takeaways from 1580 Chips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a:xfrm>
            <a:off x="75991" y="911224"/>
            <a:ext cx="8879750" cy="5318753"/>
          </a:xfrm>
        </p:spPr>
        <p:txBody>
          <a:bodyPr/>
          <a:lstStyle/>
          <a:p>
            <a:r>
              <a:rPr lang="en-US" sz="2800" dirty="0"/>
              <a:t>Chips of newer DRAM technology nodes are </a:t>
            </a:r>
            <a:r>
              <a:rPr lang="en-US" sz="2800" b="1" dirty="0">
                <a:solidFill>
                  <a:srgbClr val="C00000"/>
                </a:solidFill>
              </a:rPr>
              <a:t>more vulnerable</a:t>
            </a:r>
            <a:r>
              <a:rPr lang="en-US" sz="2800" dirty="0"/>
              <a:t> to </a:t>
            </a:r>
            <a:r>
              <a:rPr lang="en-US" sz="2800" dirty="0" err="1"/>
              <a:t>RowHammer</a:t>
            </a:r>
            <a:endParaRPr lang="en-US" sz="2800" dirty="0"/>
          </a:p>
          <a:p>
            <a:endParaRPr lang="en-US" sz="2800" dirty="0"/>
          </a:p>
          <a:p>
            <a:r>
              <a:rPr lang="en-US" sz="2800" dirty="0"/>
              <a:t>There are chips today whose weakest cells fail after </a:t>
            </a:r>
            <a:r>
              <a:rPr lang="en-US" sz="2800" b="1" dirty="0">
                <a:solidFill>
                  <a:schemeClr val="accent2">
                    <a:lumMod val="75000"/>
                  </a:schemeClr>
                </a:solidFill>
              </a:rPr>
              <a:t>only 4800 hammers</a:t>
            </a:r>
            <a:r>
              <a:rPr lang="en-US" sz="2800" dirty="0">
                <a:solidFill>
                  <a:schemeClr val="accent2">
                    <a:lumMod val="75000"/>
                  </a:schemeClr>
                </a:solidFill>
              </a:rPr>
              <a:t> </a:t>
            </a:r>
          </a:p>
          <a:p>
            <a:endParaRPr lang="en-US" sz="2800" dirty="0"/>
          </a:p>
          <a:p>
            <a:r>
              <a:rPr lang="en-US" sz="2800" dirty="0"/>
              <a:t>Chips of newer DRAM technology nodes can exhibit </a:t>
            </a:r>
            <a:r>
              <a:rPr lang="en-US" sz="2800" dirty="0" err="1"/>
              <a:t>RowHammer</a:t>
            </a:r>
            <a:r>
              <a:rPr lang="en-US" sz="2800" dirty="0"/>
              <a:t> bit flips 1) in </a:t>
            </a:r>
            <a:r>
              <a:rPr lang="en-US" sz="2800" b="1" dirty="0">
                <a:solidFill>
                  <a:schemeClr val="accent5">
                    <a:lumMod val="75000"/>
                  </a:schemeClr>
                </a:solidFill>
              </a:rPr>
              <a:t>more rows </a:t>
            </a:r>
            <a:r>
              <a:rPr lang="en-US" sz="2800" dirty="0"/>
              <a:t>and 2) </a:t>
            </a:r>
            <a:r>
              <a:rPr lang="en-US" sz="2800" b="1" dirty="0">
                <a:solidFill>
                  <a:schemeClr val="accent5">
                    <a:lumMod val="75000"/>
                  </a:schemeClr>
                </a:solidFill>
              </a:rPr>
              <a:t>farther away </a:t>
            </a:r>
            <a:r>
              <a:rPr lang="en-US" sz="2800" dirty="0"/>
              <a:t>from the victim row. </a:t>
            </a:r>
          </a:p>
          <a:p>
            <a:endParaRPr lang="en-US" sz="2800" dirty="0"/>
          </a:p>
        </p:txBody>
      </p:sp>
    </p:spTree>
    <p:extLst>
      <p:ext uri="{BB962C8B-B14F-4D97-AF65-F5344CB8AC3E}">
        <p14:creationId xmlns:p14="http://schemas.microsoft.com/office/powerpoint/2010/main" val="3663620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Evaluation Methodology</a:t>
            </a:r>
          </a:p>
        </p:txBody>
      </p:sp>
      <p:sp>
        <p:nvSpPr>
          <p:cNvPr id="3" name="Content Placeholder 2"/>
          <p:cNvSpPr>
            <a:spLocks noGrp="1"/>
          </p:cNvSpPr>
          <p:nvPr>
            <p:ph idx="1"/>
          </p:nvPr>
        </p:nvSpPr>
        <p:spPr>
          <a:xfrm>
            <a:off x="75991" y="1150714"/>
            <a:ext cx="8987622" cy="5549734"/>
          </a:xfrm>
        </p:spPr>
        <p:txBody>
          <a:bodyPr/>
          <a:lstStyle/>
          <a:p>
            <a:pPr lvl="1"/>
            <a:endParaRPr lang="en-US" sz="200" b="1" dirty="0">
              <a:solidFill>
                <a:srgbClr val="7030A0"/>
              </a:solidFill>
            </a:endParaRPr>
          </a:p>
          <a:p>
            <a:r>
              <a:rPr lang="en-US" sz="2800" b="1" dirty="0">
                <a:solidFill>
                  <a:schemeClr val="accent2">
                    <a:lumMod val="75000"/>
                  </a:schemeClr>
                </a:solidFill>
              </a:rPr>
              <a:t>Cycle-level simulator:</a:t>
            </a:r>
            <a:r>
              <a:rPr lang="en-US" sz="2800" dirty="0">
                <a:solidFill>
                  <a:schemeClr val="accent2">
                    <a:lumMod val="75000"/>
                  </a:schemeClr>
                </a:solidFill>
              </a:rPr>
              <a:t> </a:t>
            </a:r>
            <a:r>
              <a:rPr lang="en-US" sz="2800" dirty="0" err="1">
                <a:solidFill>
                  <a:schemeClr val="accent2">
                    <a:lumMod val="75000"/>
                  </a:schemeClr>
                </a:solidFill>
              </a:rPr>
              <a:t>Ramulator</a:t>
            </a:r>
            <a:r>
              <a:rPr lang="en-US" sz="2800" dirty="0">
                <a:solidFill>
                  <a:schemeClr val="accent2">
                    <a:lumMod val="75000"/>
                  </a:schemeClr>
                </a:solidFill>
              </a:rPr>
              <a:t> [Kim+, CAL’15]</a:t>
            </a:r>
            <a:br>
              <a:rPr lang="en-US" sz="2800" dirty="0">
                <a:solidFill>
                  <a:srgbClr val="4674C1"/>
                </a:solidFill>
              </a:rPr>
            </a:br>
            <a:r>
              <a:rPr lang="en-US" sz="2000" dirty="0">
                <a:hlinkClick r:id="rId3"/>
              </a:rPr>
              <a:t>https://github.com/CMU-SAFARI/ramulator</a:t>
            </a:r>
            <a:r>
              <a:rPr lang="en-US" sz="2000" b="1" dirty="0">
                <a:solidFill>
                  <a:srgbClr val="7030A0"/>
                </a:solidFill>
              </a:rPr>
              <a:t> </a:t>
            </a:r>
          </a:p>
          <a:p>
            <a:pPr lvl="1"/>
            <a:r>
              <a:rPr lang="en-US" sz="2400" dirty="0"/>
              <a:t>4GHz, 4-wide, 128 entry instruction window </a:t>
            </a:r>
          </a:p>
          <a:p>
            <a:pPr lvl="1"/>
            <a:r>
              <a:rPr lang="en-US" sz="2400" dirty="0"/>
              <a:t>48  8-core workload mixes randomly drawn from SPEC CPU2006 </a:t>
            </a:r>
            <a:r>
              <a:rPr lang="en-US" sz="2400" b="1" dirty="0"/>
              <a:t>(10 &lt; MPKI &lt; 740)</a:t>
            </a:r>
            <a:endParaRPr lang="en-US" sz="2400" dirty="0"/>
          </a:p>
          <a:p>
            <a:pPr marL="0" indent="0">
              <a:buNone/>
            </a:pPr>
            <a:endParaRPr lang="en-US" sz="2800" dirty="0"/>
          </a:p>
          <a:p>
            <a:r>
              <a:rPr lang="en-US" sz="2800" b="1" dirty="0">
                <a:solidFill>
                  <a:srgbClr val="7030A0"/>
                </a:solidFill>
              </a:rPr>
              <a:t>Metrics to evaluate mitigation mechanisms</a:t>
            </a:r>
          </a:p>
          <a:p>
            <a:pPr marL="914400" lvl="1" indent="-457200">
              <a:buFont typeface="+mj-lt"/>
              <a:buAutoNum type="arabicPeriod"/>
            </a:pPr>
            <a:r>
              <a:rPr lang="en-US" sz="2400" b="1" i="1" dirty="0">
                <a:solidFill>
                  <a:schemeClr val="accent6">
                    <a:lumMod val="75000"/>
                  </a:schemeClr>
                </a:solidFill>
              </a:rPr>
              <a:t>DRAM Bandwidth Overhead:</a:t>
            </a:r>
            <a:r>
              <a:rPr lang="en-US" sz="2400" i="1" dirty="0"/>
              <a:t> </a:t>
            </a:r>
            <a:r>
              <a:rPr lang="en-US" sz="2400" dirty="0"/>
              <a:t>fraction of total system DRAM bandwidth consumption from mitigation mechanism </a:t>
            </a:r>
            <a:endParaRPr lang="en-US" sz="2400" i="1" dirty="0"/>
          </a:p>
          <a:p>
            <a:pPr marL="914400" lvl="1" indent="-457200">
              <a:buFont typeface="+mj-lt"/>
              <a:buAutoNum type="arabicPeriod"/>
            </a:pPr>
            <a:r>
              <a:rPr lang="en-US" sz="2400" b="1" i="1" dirty="0">
                <a:solidFill>
                  <a:schemeClr val="accent5"/>
                </a:solidFill>
              </a:rPr>
              <a:t>Normalized System Performance:</a:t>
            </a:r>
            <a:r>
              <a:rPr lang="en-US" sz="2400" b="1" dirty="0">
                <a:solidFill>
                  <a:schemeClr val="accent5"/>
                </a:solidFill>
              </a:rPr>
              <a:t> </a:t>
            </a:r>
            <a:r>
              <a:rPr lang="en-US" sz="2400" dirty="0"/>
              <a:t>normalized weighted speedup to a 100% baseline</a:t>
            </a:r>
          </a:p>
          <a:p>
            <a:pPr lvl="1"/>
            <a:endParaRPr lang="en-US" sz="200" dirty="0"/>
          </a:p>
        </p:txBody>
      </p:sp>
      <p:sp>
        <p:nvSpPr>
          <p:cNvPr id="4" name="Rectangle 3">
            <a:extLst>
              <a:ext uri="{FF2B5EF4-FFF2-40B4-BE49-F238E27FC236}">
                <a16:creationId xmlns:a16="http://schemas.microsoft.com/office/drawing/2014/main" id="{67F780DF-7C22-344D-B32A-F267417FAA6F}"/>
              </a:ext>
            </a:extLst>
          </p:cNvPr>
          <p:cNvSpPr/>
          <p:nvPr/>
        </p:nvSpPr>
        <p:spPr>
          <a:xfrm>
            <a:off x="493102" y="4887690"/>
            <a:ext cx="8153400" cy="777240"/>
          </a:xfrm>
          <a:prstGeom prst="rect">
            <a:avLst/>
          </a:prstGeom>
          <a:noFill/>
          <a:ln w="952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srgbClr val="C00000"/>
                </a:solidFill>
              </a:ln>
              <a:noFill/>
              <a:effectLst/>
              <a:uLnTx/>
              <a:uFillTx/>
              <a:latin typeface="Calibri" panose="020F0502020204030204"/>
              <a:ea typeface="+mn-ea"/>
              <a:cs typeface="+mn-cs"/>
            </a:endParaRPr>
          </a:p>
        </p:txBody>
      </p:sp>
    </p:spTree>
    <p:extLst>
      <p:ext uri="{BB962C8B-B14F-4D97-AF65-F5344CB8AC3E}">
        <p14:creationId xmlns:p14="http://schemas.microsoft.com/office/powerpoint/2010/main" val="1045194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Evaluation Methodology</a:t>
            </a:r>
          </a:p>
        </p:txBody>
      </p:sp>
      <p:sp>
        <p:nvSpPr>
          <p:cNvPr id="3" name="Content Placeholder 2"/>
          <p:cNvSpPr>
            <a:spLocks noGrp="1"/>
          </p:cNvSpPr>
          <p:nvPr>
            <p:ph idx="1"/>
          </p:nvPr>
        </p:nvSpPr>
        <p:spPr>
          <a:xfrm>
            <a:off x="75990" y="785181"/>
            <a:ext cx="9068009" cy="5549734"/>
          </a:xfrm>
        </p:spPr>
        <p:txBody>
          <a:bodyPr/>
          <a:lstStyle/>
          <a:p>
            <a:pPr lvl="1"/>
            <a:endParaRPr lang="en-US" sz="200" b="1" dirty="0">
              <a:solidFill>
                <a:srgbClr val="7030A0"/>
              </a:solidFill>
            </a:endParaRPr>
          </a:p>
          <a:p>
            <a:r>
              <a:rPr lang="en-US" sz="2800" dirty="0"/>
              <a:t>We evaluate </a:t>
            </a:r>
            <a:r>
              <a:rPr lang="en-US" sz="2800" b="1" dirty="0">
                <a:solidFill>
                  <a:schemeClr val="accent2">
                    <a:lumMod val="75000"/>
                  </a:schemeClr>
                </a:solidFill>
              </a:rPr>
              <a:t>five</a:t>
            </a:r>
            <a:r>
              <a:rPr lang="en-US" sz="2800" dirty="0">
                <a:solidFill>
                  <a:schemeClr val="accent2">
                    <a:lumMod val="75000"/>
                  </a:schemeClr>
                </a:solidFill>
              </a:rPr>
              <a:t> state-of-the-art mitigation mechanisms</a:t>
            </a:r>
            <a:r>
              <a:rPr lang="en-US" sz="2800" dirty="0"/>
              <a:t>:</a:t>
            </a:r>
          </a:p>
          <a:p>
            <a:pPr marL="411480" lvl="1"/>
            <a:r>
              <a:rPr lang="en-US" sz="2400" b="1" dirty="0">
                <a:solidFill>
                  <a:schemeClr val="accent2">
                    <a:lumMod val="75000"/>
                  </a:schemeClr>
                </a:solidFill>
              </a:rPr>
              <a:t>Increased Refresh Rate </a:t>
            </a:r>
            <a:r>
              <a:rPr lang="en-US" sz="1600" b="1" dirty="0"/>
              <a:t>[Kim+, ISCA’14]</a:t>
            </a:r>
            <a:r>
              <a:rPr lang="en-US" sz="1600" dirty="0">
                <a:solidFill>
                  <a:schemeClr val="accent2">
                    <a:lumMod val="75000"/>
                  </a:schemeClr>
                </a:solidFill>
              </a:rPr>
              <a:t> </a:t>
            </a:r>
          </a:p>
          <a:p>
            <a:pPr marL="411480" lvl="1"/>
            <a:r>
              <a:rPr lang="en-US" sz="2400" b="1" dirty="0">
                <a:solidFill>
                  <a:schemeClr val="accent2">
                    <a:lumMod val="75000"/>
                  </a:schemeClr>
                </a:solidFill>
              </a:rPr>
              <a:t>PARA</a:t>
            </a:r>
            <a:r>
              <a:rPr lang="en-US" sz="2400" dirty="0">
                <a:solidFill>
                  <a:schemeClr val="accent2">
                    <a:lumMod val="75000"/>
                  </a:schemeClr>
                </a:solidFill>
              </a:rPr>
              <a:t> </a:t>
            </a:r>
            <a:r>
              <a:rPr lang="en-US" sz="1600" b="1" dirty="0"/>
              <a:t>[Kim+, ISCA’14]</a:t>
            </a:r>
          </a:p>
          <a:p>
            <a:pPr marL="411480" lvl="1"/>
            <a:r>
              <a:rPr lang="en-US" sz="2400" b="1" dirty="0" err="1">
                <a:solidFill>
                  <a:schemeClr val="accent2">
                    <a:lumMod val="75000"/>
                  </a:schemeClr>
                </a:solidFill>
              </a:rPr>
              <a:t>ProHIT</a:t>
            </a:r>
            <a:r>
              <a:rPr lang="en-US" sz="2400" dirty="0">
                <a:solidFill>
                  <a:schemeClr val="accent2">
                    <a:lumMod val="75000"/>
                  </a:schemeClr>
                </a:solidFill>
              </a:rPr>
              <a:t> </a:t>
            </a:r>
            <a:r>
              <a:rPr lang="en-US" sz="1600" b="1" dirty="0"/>
              <a:t>[Son+, DAC’17]</a:t>
            </a:r>
          </a:p>
          <a:p>
            <a:pPr marL="411480" lvl="1"/>
            <a:r>
              <a:rPr lang="en-US" sz="2400" b="1" dirty="0" err="1">
                <a:solidFill>
                  <a:schemeClr val="accent2">
                    <a:lumMod val="75000"/>
                  </a:schemeClr>
                </a:solidFill>
              </a:rPr>
              <a:t>MRLoc</a:t>
            </a:r>
            <a:r>
              <a:rPr lang="en-US" sz="2400" dirty="0">
                <a:solidFill>
                  <a:schemeClr val="accent2">
                    <a:lumMod val="75000"/>
                  </a:schemeClr>
                </a:solidFill>
              </a:rPr>
              <a:t> </a:t>
            </a:r>
            <a:r>
              <a:rPr lang="en-US" sz="1600" b="1" dirty="0"/>
              <a:t>[You+, DAC’19]</a:t>
            </a:r>
          </a:p>
          <a:p>
            <a:pPr marL="411480" lvl="1"/>
            <a:r>
              <a:rPr lang="en-US" sz="2400" b="1" dirty="0" err="1">
                <a:solidFill>
                  <a:schemeClr val="accent2">
                    <a:lumMod val="75000"/>
                  </a:schemeClr>
                </a:solidFill>
              </a:rPr>
              <a:t>TWiCe</a:t>
            </a:r>
            <a:r>
              <a:rPr lang="en-US" sz="2400" dirty="0">
                <a:solidFill>
                  <a:schemeClr val="accent2">
                    <a:lumMod val="75000"/>
                  </a:schemeClr>
                </a:solidFill>
              </a:rPr>
              <a:t> </a:t>
            </a:r>
            <a:r>
              <a:rPr lang="en-US" sz="1600" b="1" dirty="0"/>
              <a:t>[Lee+, ISCA’19]</a:t>
            </a:r>
          </a:p>
          <a:p>
            <a:pPr lvl="1"/>
            <a:endParaRPr lang="en-US" sz="1600" b="1" dirty="0"/>
          </a:p>
          <a:p>
            <a:r>
              <a:rPr lang="en-US" sz="2800" dirty="0"/>
              <a:t>and </a:t>
            </a:r>
            <a:r>
              <a:rPr lang="en-US" sz="2800" b="1" dirty="0">
                <a:solidFill>
                  <a:srgbClr val="538234"/>
                </a:solidFill>
              </a:rPr>
              <a:t>one</a:t>
            </a:r>
            <a:r>
              <a:rPr lang="en-US" sz="2800" dirty="0">
                <a:solidFill>
                  <a:srgbClr val="538234"/>
                </a:solidFill>
              </a:rPr>
              <a:t> ideal refresh-based mitigation mechanism</a:t>
            </a:r>
            <a:r>
              <a:rPr lang="en-US" sz="2800" dirty="0"/>
              <a:t>:</a:t>
            </a:r>
          </a:p>
          <a:p>
            <a:pPr marL="411480" lvl="1"/>
            <a:r>
              <a:rPr lang="en-US" sz="2400" b="1" dirty="0">
                <a:solidFill>
                  <a:srgbClr val="538234"/>
                </a:solidFill>
              </a:rPr>
              <a:t>Ideal</a:t>
            </a:r>
          </a:p>
          <a:p>
            <a:pPr lvl="1"/>
            <a:endParaRPr lang="en-US" sz="2400" b="1" dirty="0">
              <a:solidFill>
                <a:srgbClr val="538234"/>
              </a:solidFill>
            </a:endParaRPr>
          </a:p>
          <a:p>
            <a:r>
              <a:rPr lang="en-US" sz="2800" b="1" dirty="0">
                <a:solidFill>
                  <a:srgbClr val="7030A0"/>
                </a:solidFill>
              </a:rPr>
              <a:t>More detailed descriptions in the paper on:</a:t>
            </a:r>
          </a:p>
          <a:p>
            <a:pPr marL="411480" lvl="1"/>
            <a:r>
              <a:rPr lang="en-US" sz="2000" dirty="0">
                <a:solidFill>
                  <a:srgbClr val="7030A0"/>
                </a:solidFill>
              </a:rPr>
              <a:t>Descriptions of mechanisms in our paper and the original publications</a:t>
            </a:r>
          </a:p>
          <a:p>
            <a:pPr marL="411480" lvl="1"/>
            <a:r>
              <a:rPr lang="en-US" sz="2000" dirty="0">
                <a:solidFill>
                  <a:srgbClr val="7030A0"/>
                </a:solidFill>
              </a:rPr>
              <a:t>How we scale each mechanism to more vulnerable DRAM chips (lower </a:t>
            </a:r>
            <a:r>
              <a:rPr lang="en-US" sz="2000" b="1" dirty="0" err="1">
                <a:solidFill>
                  <a:srgbClr val="7030A0"/>
                </a:solidFill>
              </a:rPr>
              <a:t>HC</a:t>
            </a:r>
            <a:r>
              <a:rPr lang="en-US" sz="2000" b="1" baseline="-25000" dirty="0" err="1">
                <a:solidFill>
                  <a:srgbClr val="7030A0"/>
                </a:solidFill>
              </a:rPr>
              <a:t>first</a:t>
            </a:r>
            <a:r>
              <a:rPr lang="en-US" sz="2000" dirty="0">
                <a:solidFill>
                  <a:srgbClr val="7030A0"/>
                </a:solidFill>
              </a:rPr>
              <a:t>)</a:t>
            </a:r>
          </a:p>
          <a:p>
            <a:pPr lvl="1"/>
            <a:endParaRPr lang="en-US" sz="2000" dirty="0">
              <a:solidFill>
                <a:srgbClr val="7030A0"/>
              </a:solidFill>
            </a:endParaRPr>
          </a:p>
          <a:p>
            <a:pPr marL="457200" lvl="1" indent="0">
              <a:buNone/>
            </a:pPr>
            <a:endParaRPr lang="en-US" sz="1800" b="1" dirty="0">
              <a:solidFill>
                <a:srgbClr val="538234"/>
              </a:solidFill>
            </a:endParaRPr>
          </a:p>
          <a:p>
            <a:pPr lvl="1"/>
            <a:endParaRPr lang="en-US" sz="200" dirty="0"/>
          </a:p>
        </p:txBody>
      </p:sp>
    </p:spTree>
    <p:extLst>
      <p:ext uri="{BB962C8B-B14F-4D97-AF65-F5344CB8AC3E}">
        <p14:creationId xmlns:p14="http://schemas.microsoft.com/office/powerpoint/2010/main" val="139902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BC98-50B0-E14B-AA18-0194CEBA613E}"/>
              </a:ext>
            </a:extLst>
          </p:cNvPr>
          <p:cNvSpPr>
            <a:spLocks noGrp="1"/>
          </p:cNvSpPr>
          <p:nvPr>
            <p:ph type="title"/>
          </p:nvPr>
        </p:nvSpPr>
        <p:spPr/>
        <p:txBody>
          <a:bodyPr/>
          <a:lstStyle/>
          <a:p>
            <a:r>
              <a:rPr lang="en-US" dirty="0"/>
              <a:t>RowHammer in 2020 (I)</a:t>
            </a:r>
          </a:p>
        </p:txBody>
      </p:sp>
      <p:sp>
        <p:nvSpPr>
          <p:cNvPr id="3" name="Content Placeholder 2">
            <a:extLst>
              <a:ext uri="{FF2B5EF4-FFF2-40B4-BE49-F238E27FC236}">
                <a16:creationId xmlns:a16="http://schemas.microsoft.com/office/drawing/2014/main" id="{8A54FBC6-1E5E-F74E-9CED-5D646D0D7745}"/>
              </a:ext>
            </a:extLst>
          </p:cNvPr>
          <p:cNvSpPr>
            <a:spLocks noGrp="1"/>
          </p:cNvSpPr>
          <p:nvPr>
            <p:ph idx="1"/>
          </p:nvPr>
        </p:nvSpPr>
        <p:spPr>
          <a:xfrm>
            <a:off x="228600" y="964912"/>
            <a:ext cx="8610600" cy="5153025"/>
          </a:xfrm>
        </p:spPr>
        <p:txBody>
          <a:bodyPr/>
          <a:lstStyle/>
          <a:p>
            <a:r>
              <a:rPr lang="en-US" sz="2000" dirty="0" err="1"/>
              <a:t>Jeremie</a:t>
            </a:r>
            <a:r>
              <a:rPr lang="en-US" sz="2000" dirty="0"/>
              <a:t> S. Kim, Minesh Patel, A. </a:t>
            </a:r>
            <a:r>
              <a:rPr lang="en-US" sz="2000" dirty="0" err="1"/>
              <a:t>Giray</a:t>
            </a:r>
            <a:r>
              <a:rPr lang="en-US" sz="2000" dirty="0"/>
              <a:t> </a:t>
            </a:r>
            <a:r>
              <a:rPr lang="en-US" sz="2000" dirty="0" err="1"/>
              <a:t>Yaglikci</a:t>
            </a:r>
            <a:r>
              <a:rPr lang="en-US" sz="2000" dirty="0"/>
              <a:t>, Hasan Hassan, </a:t>
            </a:r>
            <a:r>
              <a:rPr lang="en-US" sz="2000" dirty="0" err="1"/>
              <a:t>Roknoddin</a:t>
            </a:r>
            <a:r>
              <a:rPr lang="en-US" sz="2000" dirty="0"/>
              <a:t> Azizi, Lois </a:t>
            </a:r>
            <a:r>
              <a:rPr lang="en-US" sz="2000" dirty="0" err="1"/>
              <a:t>Orosa</a:t>
            </a:r>
            <a:r>
              <a:rPr lang="en-US" sz="2000" dirty="0"/>
              <a:t>, and Onur Mutlu,</a:t>
            </a:r>
            <a:br>
              <a:rPr lang="en-US" sz="2000" dirty="0"/>
            </a:br>
            <a:r>
              <a:rPr lang="en-US" sz="2000" b="1" dirty="0">
                <a:hlinkClick r:id="rId2"/>
              </a:rPr>
              <a:t>"Revisiting RowHammer: An Experimental Analysis of Modern Devices and Mitigation Techniques"</a:t>
            </a:r>
            <a:br>
              <a:rPr lang="en-US" sz="2000" dirty="0"/>
            </a:br>
            <a:r>
              <a:rPr lang="en-US" sz="2000" i="1" dirty="0"/>
              <a:t>Proceedings of the </a:t>
            </a:r>
            <a:r>
              <a:rPr lang="en-US" sz="2000" i="1" dirty="0">
                <a:hlinkClick r:id="rId3"/>
              </a:rPr>
              <a:t>47th International Symposium on Computer Architecture</a:t>
            </a:r>
            <a:r>
              <a:rPr lang="en-US" sz="2000" i="1" dirty="0"/>
              <a:t> (</a:t>
            </a:r>
            <a:r>
              <a:rPr lang="en-US" sz="2000" b="1" i="1" dirty="0"/>
              <a:t>ISCA</a:t>
            </a:r>
            <a:r>
              <a:rPr lang="en-US" sz="2000" i="1" dirty="0"/>
              <a:t>)</a:t>
            </a:r>
            <a:r>
              <a:rPr lang="en-US" sz="2000" dirty="0"/>
              <a:t>, Valencia, Spain, June 2020.</a:t>
            </a:r>
            <a:br>
              <a:rPr lang="en-US" sz="2000" dirty="0"/>
            </a:br>
            <a:r>
              <a:rPr lang="en-US" sz="2000" dirty="0"/>
              <a:t>[</a:t>
            </a:r>
            <a:r>
              <a:rPr lang="en-US" sz="2000" dirty="0">
                <a:hlinkClick r:id="rId4"/>
              </a:rPr>
              <a:t>Slides (pptx)</a:t>
            </a:r>
            <a:r>
              <a:rPr lang="en-US" sz="2000" dirty="0"/>
              <a:t> </a:t>
            </a:r>
            <a:r>
              <a:rPr lang="en-US" sz="2000" dirty="0">
                <a:hlinkClick r:id="rId5"/>
              </a:rPr>
              <a:t>(pdf)</a:t>
            </a:r>
            <a:r>
              <a:rPr lang="en-US" sz="2000" dirty="0"/>
              <a:t>]</a:t>
            </a:r>
            <a:br>
              <a:rPr lang="en-US" sz="2000" dirty="0"/>
            </a:br>
            <a:r>
              <a:rPr lang="en-US" sz="2000" dirty="0"/>
              <a:t>[</a:t>
            </a:r>
            <a:r>
              <a:rPr lang="en-US" sz="2000" dirty="0">
                <a:hlinkClick r:id="rId6"/>
              </a:rPr>
              <a:t>Lightning Talk Slides (pptx)</a:t>
            </a:r>
            <a:r>
              <a:rPr lang="en-US" sz="2000" dirty="0"/>
              <a:t> </a:t>
            </a:r>
            <a:r>
              <a:rPr lang="en-US" sz="2000" dirty="0">
                <a:hlinkClick r:id="rId7"/>
              </a:rPr>
              <a:t>(pdf)</a:t>
            </a:r>
            <a:r>
              <a:rPr lang="en-US" sz="2000" dirty="0"/>
              <a:t>]</a:t>
            </a:r>
            <a:br>
              <a:rPr lang="en-US" sz="2000" dirty="0"/>
            </a:br>
            <a:r>
              <a:rPr lang="en-US" sz="2000" dirty="0"/>
              <a:t>[</a:t>
            </a:r>
            <a:r>
              <a:rPr lang="en-US" sz="2000" dirty="0">
                <a:hlinkClick r:id="rId8"/>
              </a:rPr>
              <a:t>Talk Video</a:t>
            </a:r>
            <a:r>
              <a:rPr lang="en-US" sz="2000" dirty="0"/>
              <a:t> (20 minutes)]</a:t>
            </a:r>
            <a:br>
              <a:rPr lang="en-US" sz="2000" dirty="0"/>
            </a:br>
            <a:r>
              <a:rPr lang="en-US" sz="2000" dirty="0"/>
              <a:t>[</a:t>
            </a:r>
            <a:r>
              <a:rPr lang="en-US" sz="2000" dirty="0">
                <a:hlinkClick r:id="rId9"/>
              </a:rPr>
              <a:t>Lightning Talk Video</a:t>
            </a:r>
            <a:r>
              <a:rPr lang="en-US" sz="2000" dirty="0"/>
              <a:t> (3 minutes)]</a:t>
            </a:r>
            <a:br>
              <a:rPr lang="en-US" sz="2000" dirty="0"/>
            </a:br>
            <a:endParaRPr lang="en-US" sz="2000" dirty="0"/>
          </a:p>
          <a:p>
            <a:endParaRPr lang="en-US" sz="2000" dirty="0"/>
          </a:p>
          <a:p>
            <a:endParaRPr lang="en-US" sz="2000" dirty="0"/>
          </a:p>
        </p:txBody>
      </p:sp>
      <p:sp>
        <p:nvSpPr>
          <p:cNvPr id="4" name="Slide Number Placeholder 3">
            <a:extLst>
              <a:ext uri="{FF2B5EF4-FFF2-40B4-BE49-F238E27FC236}">
                <a16:creationId xmlns:a16="http://schemas.microsoft.com/office/drawing/2014/main" id="{9E5AABF2-B333-B545-8DF3-BE9AFD43C84E}"/>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92004D-7284-C244-B275-AB956C66515A}" type="slidenum">
              <a:rPr kumimoji="0" lang="en-US" sz="1600" b="0" i="0" u="none" strike="noStrike" kern="1200" cap="none" spc="0" normalizeH="0" baseline="0" noProof="0" smtClean="0">
                <a:ln>
                  <a:noFill/>
                </a:ln>
                <a:solidFill>
                  <a:srgbClr val="000000"/>
                </a:solidFill>
                <a:effectLst/>
                <a:uLnTx/>
                <a:uFillTx/>
                <a:latin typeface="Garamond"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600" b="0" i="0" u="none" strike="noStrike" kern="1200" cap="none" spc="0" normalizeH="0" baseline="0" noProof="0">
              <a:ln>
                <a:noFill/>
              </a:ln>
              <a:solidFill>
                <a:srgbClr val="000000"/>
              </a:solidFill>
              <a:effectLst/>
              <a:uLnTx/>
              <a:uFillTx/>
              <a:latin typeface="Garamond" charset="0"/>
              <a:ea typeface="+mn-ea"/>
              <a:cs typeface="+mn-cs"/>
            </a:endParaRPr>
          </a:p>
        </p:txBody>
      </p:sp>
      <p:pic>
        <p:nvPicPr>
          <p:cNvPr id="7" name="Picture 6">
            <a:extLst>
              <a:ext uri="{FF2B5EF4-FFF2-40B4-BE49-F238E27FC236}">
                <a16:creationId xmlns:a16="http://schemas.microsoft.com/office/drawing/2014/main" id="{D358FA82-42F6-114C-8941-25DAEAA640A5}"/>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0" y="4445871"/>
            <a:ext cx="9144000" cy="2374232"/>
          </a:xfrm>
          <a:prstGeom prst="rect">
            <a:avLst/>
          </a:prstGeom>
        </p:spPr>
      </p:pic>
    </p:spTree>
    <p:extLst>
      <p:ext uri="{BB962C8B-B14F-4D97-AF65-F5344CB8AC3E}">
        <p14:creationId xmlns:p14="http://schemas.microsoft.com/office/powerpoint/2010/main" val="2161788186"/>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0530" y="121908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3296" y="1219088"/>
            <a:ext cx="7173209" cy="2184034"/>
          </a:xfrm>
          <a:prstGeom prst="rect">
            <a:avLst/>
          </a:prstGeom>
        </p:spPr>
      </p:pic>
      <p:sp>
        <p:nvSpPr>
          <p:cNvPr id="2" name="Title 1"/>
          <p:cNvSpPr>
            <a:spLocks noGrp="1"/>
          </p:cNvSpPr>
          <p:nvPr>
            <p:ph type="title"/>
          </p:nvPr>
        </p:nvSpPr>
        <p:spPr/>
        <p:txBody>
          <a:bodyPr/>
          <a:lstStyle/>
          <a:p>
            <a:r>
              <a:rPr lang="en-US" sz="3500" b="1" dirty="0"/>
              <a:t>Mitigation Mech. Eval. </a:t>
            </a:r>
            <a:r>
              <a:rPr lang="en-US" sz="3500" b="1" dirty="0">
                <a:solidFill>
                  <a:schemeClr val="tx1">
                    <a:lumMod val="50000"/>
                    <a:lumOff val="50000"/>
                  </a:schemeClr>
                </a:solidFill>
              </a:rPr>
              <a:t>(Increased Refresh)</a:t>
            </a:r>
          </a:p>
        </p:txBody>
      </p:sp>
      <p:sp>
        <p:nvSpPr>
          <p:cNvPr id="23" name="TextBox 22">
            <a:extLst>
              <a:ext uri="{FF2B5EF4-FFF2-40B4-BE49-F238E27FC236}">
                <a16:creationId xmlns:a16="http://schemas.microsoft.com/office/drawing/2014/main" id="{263F10AF-9570-034C-BC25-E921F9F04FE2}"/>
              </a:ext>
            </a:extLst>
          </p:cNvPr>
          <p:cNvSpPr txBox="1"/>
          <p:nvPr/>
        </p:nvSpPr>
        <p:spPr>
          <a:xfrm>
            <a:off x="1804732" y="334778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07184" y="334778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24888" y="334778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83222" y="334778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5983" y="90931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8435" y="90931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6139" y="90931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4473" y="90931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31" name="TextBox 30">
            <a:extLst>
              <a:ext uri="{FF2B5EF4-FFF2-40B4-BE49-F238E27FC236}">
                <a16:creationId xmlns:a16="http://schemas.microsoft.com/office/drawing/2014/main" id="{12C85C77-D534-A24C-AC2B-B95EAFE3DC28}"/>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5"/>
          <a:stretch>
            <a:fillRect/>
          </a:stretch>
        </p:blipFill>
        <p:spPr>
          <a:xfrm>
            <a:off x="1402288" y="900754"/>
            <a:ext cx="7173209" cy="276711"/>
          </a:xfrm>
          <a:prstGeom prst="rect">
            <a:avLst/>
          </a:prstGeom>
        </p:spPr>
      </p:pic>
      <p:sp>
        <p:nvSpPr>
          <p:cNvPr id="72" name="Rectangle 71">
            <a:extLst>
              <a:ext uri="{FF2B5EF4-FFF2-40B4-BE49-F238E27FC236}">
                <a16:creationId xmlns:a16="http://schemas.microsoft.com/office/drawing/2014/main" id="{6F6EE485-8E92-E24D-B65F-D0FB86FBFFC9}"/>
              </a:ext>
            </a:extLst>
          </p:cNvPr>
          <p:cNvSpPr/>
          <p:nvPr/>
        </p:nvSpPr>
        <p:spPr>
          <a:xfrm>
            <a:off x="1440530" y="955355"/>
            <a:ext cx="1673102"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3" name="Rectangle 72">
            <a:extLst>
              <a:ext uri="{FF2B5EF4-FFF2-40B4-BE49-F238E27FC236}">
                <a16:creationId xmlns:a16="http://schemas.microsoft.com/office/drawing/2014/main" id="{CAE930FC-BF12-4143-A100-B44E5FEB4E56}"/>
              </a:ext>
            </a:extLst>
          </p:cNvPr>
          <p:cNvSpPr/>
          <p:nvPr/>
        </p:nvSpPr>
        <p:spPr>
          <a:xfrm>
            <a:off x="3233237" y="96186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4" name="Rectangle 73">
            <a:extLst>
              <a:ext uri="{FF2B5EF4-FFF2-40B4-BE49-F238E27FC236}">
                <a16:creationId xmlns:a16="http://schemas.microsoft.com/office/drawing/2014/main" id="{8592CF8B-E706-AC40-B194-BE874EA96BD6}"/>
              </a:ext>
            </a:extLst>
          </p:cNvPr>
          <p:cNvSpPr/>
          <p:nvPr/>
        </p:nvSpPr>
        <p:spPr>
          <a:xfrm>
            <a:off x="4062237"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4944581"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5803445"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6703659"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cxnSp>
        <p:nvCxnSpPr>
          <p:cNvPr id="79" name="Straight Connector 78">
            <a:extLst>
              <a:ext uri="{FF2B5EF4-FFF2-40B4-BE49-F238E27FC236}">
                <a16:creationId xmlns:a16="http://schemas.microsoft.com/office/drawing/2014/main" id="{86766A86-830B-9548-8CBA-186C3ED2573C}"/>
              </a:ext>
            </a:extLst>
          </p:cNvPr>
          <p:cNvCxnSpPr>
            <a:cxnSpLocks/>
          </p:cNvCxnSpPr>
          <p:nvPr/>
        </p:nvCxnSpPr>
        <p:spPr>
          <a:xfrm flipV="1">
            <a:off x="3051692" y="1250107"/>
            <a:ext cx="0" cy="212761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545CCF02-5EEA-4840-B097-EC1858BB88C4}"/>
              </a:ext>
            </a:extLst>
          </p:cNvPr>
          <p:cNvSpPr txBox="1"/>
          <p:nvPr/>
        </p:nvSpPr>
        <p:spPr>
          <a:xfrm>
            <a:off x="1574704" y="2180705"/>
            <a:ext cx="1246960" cy="5232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Increased Refresh Rate</a:t>
            </a:r>
          </a:p>
        </p:txBody>
      </p:sp>
      <p:pic>
        <p:nvPicPr>
          <p:cNvPr id="85" name="Picture 84">
            <a:extLst>
              <a:ext uri="{FF2B5EF4-FFF2-40B4-BE49-F238E27FC236}">
                <a16:creationId xmlns:a16="http://schemas.microsoft.com/office/drawing/2014/main" id="{AA69C610-778A-3248-8DA8-6B3805412E92}"/>
              </a:ext>
            </a:extLst>
          </p:cNvPr>
          <p:cNvPicPr>
            <a:picLocks/>
          </p:cNvPicPr>
          <p:nvPr/>
        </p:nvPicPr>
        <p:blipFill rotWithShape="1">
          <a:blip r:embed="rId6">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86" name="TextBox 85">
            <a:extLst>
              <a:ext uri="{FF2B5EF4-FFF2-40B4-BE49-F238E27FC236}">
                <a16:creationId xmlns:a16="http://schemas.microsoft.com/office/drawing/2014/main" id="{2DD4FF26-F4CD-1C4E-90D6-DFAD7F498D79}"/>
              </a:ext>
            </a:extLst>
          </p:cNvPr>
          <p:cNvSpPr txBox="1"/>
          <p:nvPr/>
        </p:nvSpPr>
        <p:spPr>
          <a:xfrm>
            <a:off x="264857" y="4479918"/>
            <a:ext cx="8609889" cy="1692771"/>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Substantial</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overhead for high </a:t>
            </a: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2400" b="1" i="0"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values.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This mechanism does not support </a:t>
            </a:r>
            <a:r>
              <a:rPr kumimoji="0" lang="en-US" sz="2400" b="1" i="0" u="none" strike="noStrike" kern="1200" cap="none" spc="0" normalizeH="0" baseline="0" noProof="0" dirty="0" err="1">
                <a:ln>
                  <a:noFill/>
                </a:ln>
                <a:solidFill>
                  <a:srgbClr val="4472C4"/>
                </a:solidFill>
                <a:effectLst/>
                <a:uLnTx/>
                <a:uFillTx/>
                <a:latin typeface="Cambria" panose="02040503050406030204" pitchFamily="18" charset="0"/>
                <a:ea typeface="+mn-ea"/>
                <a:cs typeface="+mn-cs"/>
              </a:rPr>
              <a:t>HC</a:t>
            </a:r>
            <a:r>
              <a:rPr kumimoji="0" lang="en-US" sz="2400" b="1" i="0" u="none" strike="noStrike" kern="1200" cap="none" spc="0" normalizeH="0" baseline="-25000" noProof="0" dirty="0" err="1">
                <a:ln>
                  <a:noFill/>
                </a:ln>
                <a:solidFill>
                  <a:srgbClr val="4472C4"/>
                </a:solidFill>
                <a:effectLst/>
                <a:uLnTx/>
                <a:uFillTx/>
                <a:latin typeface="Cambria" panose="02040503050406030204" pitchFamily="18" charset="0"/>
                <a:ea typeface="+mn-ea"/>
                <a:cs typeface="+mn-cs"/>
              </a:rPr>
              <a:t>first</a:t>
            </a:r>
            <a:r>
              <a:rPr kumimoji="0" lang="en-US" sz="2400" b="1" i="0" u="none" strike="noStrike" kern="1200" cap="none" spc="0" normalizeH="0" baseline="0" noProof="0" dirty="0">
                <a:ln>
                  <a:noFill/>
                </a:ln>
                <a:solidFill>
                  <a:srgbClr val="4472C4"/>
                </a:solidFill>
                <a:effectLst/>
                <a:uLnTx/>
                <a:uFillTx/>
                <a:latin typeface="Cambria" panose="02040503050406030204" pitchFamily="18" charset="0"/>
                <a:ea typeface="+mn-ea"/>
                <a:cs typeface="+mn-cs"/>
              </a:rPr>
              <a:t> &lt; 32k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due to the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prohibitively high refresh rates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required</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Tree>
    <p:extLst>
      <p:ext uri="{BB962C8B-B14F-4D97-AF65-F5344CB8AC3E}">
        <p14:creationId xmlns:p14="http://schemas.microsoft.com/office/powerpoint/2010/main" val="142781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left)">
                                      <p:cBhvr>
                                        <p:cTn id="7" dur="2000"/>
                                        <p:tgtEl>
                                          <p:spTgt spid="11"/>
                                        </p:tgtEl>
                                      </p:cBhvr>
                                    </p:animEffect>
                                  </p:childTnLst>
                                </p:cTn>
                              </p:par>
                              <p:par>
                                <p:cTn id="8" presetID="1" presetClass="entr" presetSubtype="0" fill="hold" grpId="0" nodeType="withEffect">
                                  <p:stCondLst>
                                    <p:cond delay="0"/>
                                  </p:stCondLst>
                                  <p:childTnLst>
                                    <p:set>
                                      <p:cBhvr>
                                        <p:cTn id="9" dur="1" fill="hold">
                                          <p:stCondLst>
                                            <p:cond delay="0"/>
                                          </p:stCondLst>
                                        </p:cTn>
                                        <p:tgtEl>
                                          <p:spTgt spid="83"/>
                                        </p:tgtEl>
                                        <p:attrNameLst>
                                          <p:attrName>style.visibility</p:attrName>
                                        </p:attrNameLst>
                                      </p:cBhvr>
                                      <p:to>
                                        <p:strVal val="visible"/>
                                      </p:to>
                                    </p:set>
                                  </p:childTnLst>
                                </p:cTn>
                              </p:par>
                              <p:par>
                                <p:cTn id="10" presetID="1" presetClass="exit" presetSubtype="0" fill="hold" grpId="0" nodeType="withEffect">
                                  <p:stCondLst>
                                    <p:cond delay="0"/>
                                  </p:stCondLst>
                                  <p:childTnLst>
                                    <p:set>
                                      <p:cBhvr>
                                        <p:cTn id="11" dur="1" fill="hold">
                                          <p:stCondLst>
                                            <p:cond delay="0"/>
                                          </p:stCondLst>
                                        </p:cTn>
                                        <p:tgtEl>
                                          <p:spTgt spid="7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86"/>
                                        </p:tgtEl>
                                        <p:attrNameLst>
                                          <p:attrName>style.visibility</p:attrName>
                                        </p:attrNameLst>
                                      </p:cBhvr>
                                      <p:to>
                                        <p:strVal val="visible"/>
                                      </p:to>
                                    </p:set>
                                  </p:childTnLst>
                                </p:cTn>
                              </p:par>
                              <p:par>
                                <p:cTn id="16" presetID="1" presetClass="entr" presetSubtype="0" fill="hold" nodeType="withEffect">
                                  <p:stCondLst>
                                    <p:cond delay="0"/>
                                  </p:stCondLst>
                                  <p:childTnLst>
                                    <p:set>
                                      <p:cBhvr>
                                        <p:cTn id="17"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2" grpId="0" animBg="1"/>
      <p:bldP spid="83" grpId="0"/>
      <p:bldP spid="8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29429" y="1222664"/>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19944" y="1222664"/>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11607" r="9625" b="22639"/>
          <a:stretch/>
        </p:blipFill>
        <p:spPr>
          <a:xfrm>
            <a:off x="1431942" y="1290558"/>
            <a:ext cx="7137585" cy="2004185"/>
          </a:xfrm>
          <a:prstGeom prst="rect">
            <a:avLst/>
          </a:prstGeom>
        </p:spPr>
      </p:pic>
      <p:pic>
        <p:nvPicPr>
          <p:cNvPr id="22" name="Picture 21">
            <a:extLst>
              <a:ext uri="{FF2B5EF4-FFF2-40B4-BE49-F238E27FC236}">
                <a16:creationId xmlns:a16="http://schemas.microsoft.com/office/drawing/2014/main" id="{F68CF22C-E785-0F40-91D1-33C3637549C6}"/>
              </a:ext>
            </a:extLst>
          </p:cNvPr>
          <p:cNvPicPr>
            <a:picLocks/>
          </p:cNvPicPr>
          <p:nvPr/>
        </p:nvPicPr>
        <p:blipFill rotWithShape="1">
          <a:blip r:embed="rId6">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09597" y="335136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12049" y="335136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29753" y="335136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88087" y="335136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40848" y="91289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43300" y="91289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61004" y="91289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9338" y="91289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7"/>
          <a:stretch>
            <a:fillRect/>
          </a:stretch>
        </p:blipFill>
        <p:spPr>
          <a:xfrm>
            <a:off x="1402288" y="900754"/>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6692783" y="2523433"/>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73" name="Rectangle 72">
            <a:extLst>
              <a:ext uri="{FF2B5EF4-FFF2-40B4-BE49-F238E27FC236}">
                <a16:creationId xmlns:a16="http://schemas.microsoft.com/office/drawing/2014/main" id="{CAE930FC-BF12-4143-A100-B44E5FEB4E56}"/>
              </a:ext>
            </a:extLst>
          </p:cNvPr>
          <p:cNvSpPr/>
          <p:nvPr/>
        </p:nvSpPr>
        <p:spPr>
          <a:xfrm>
            <a:off x="3210935" y="96186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4" name="Rectangle 73">
            <a:extLst>
              <a:ext uri="{FF2B5EF4-FFF2-40B4-BE49-F238E27FC236}">
                <a16:creationId xmlns:a16="http://schemas.microsoft.com/office/drawing/2014/main" id="{8592CF8B-E706-AC40-B194-BE874EA96BD6}"/>
              </a:ext>
            </a:extLst>
          </p:cNvPr>
          <p:cNvSpPr/>
          <p:nvPr/>
        </p:nvSpPr>
        <p:spPr>
          <a:xfrm>
            <a:off x="4039935"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4922279"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5781143"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6681357"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33" name="Title 1">
            <a:extLst>
              <a:ext uri="{FF2B5EF4-FFF2-40B4-BE49-F238E27FC236}">
                <a16:creationId xmlns:a16="http://schemas.microsoft.com/office/drawing/2014/main" id="{21908DA1-96B0-9A41-BF75-F8A14AF24AC7}"/>
              </a:ext>
            </a:extLst>
          </p:cNvPr>
          <p:cNvSpPr>
            <a:spLocks noGrp="1"/>
          </p:cNvSpPr>
          <p:nvPr>
            <p:ph type="title"/>
          </p:nvPr>
        </p:nvSpPr>
        <p:spPr>
          <a:xfrm>
            <a:off x="75991" y="73723"/>
            <a:ext cx="8987622" cy="740193"/>
          </a:xfrm>
        </p:spPr>
        <p:txBody>
          <a:bodyPr/>
          <a:lstStyle/>
          <a:p>
            <a:r>
              <a:rPr lang="en-US" sz="3500" b="1" dirty="0"/>
              <a:t>Mitigation Mechanism Evaluation (PARA) </a:t>
            </a:r>
          </a:p>
        </p:txBody>
      </p:sp>
      <p:sp>
        <p:nvSpPr>
          <p:cNvPr id="34" name="TextBox 33">
            <a:extLst>
              <a:ext uri="{FF2B5EF4-FFF2-40B4-BE49-F238E27FC236}">
                <a16:creationId xmlns:a16="http://schemas.microsoft.com/office/drawing/2014/main" id="{A6FCDEEF-1124-C64B-A94C-963E952D240D}"/>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
        <p:nvSpPr>
          <p:cNvPr id="7" name="Rectangle 6">
            <a:extLst>
              <a:ext uri="{FF2B5EF4-FFF2-40B4-BE49-F238E27FC236}">
                <a16:creationId xmlns:a16="http://schemas.microsoft.com/office/drawing/2014/main" id="{08289F44-F2F8-D047-A0B8-05678063EA63}"/>
              </a:ext>
            </a:extLst>
          </p:cNvPr>
          <p:cNvSpPr/>
          <p:nvPr/>
        </p:nvSpPr>
        <p:spPr>
          <a:xfrm>
            <a:off x="1452005" y="1245802"/>
            <a:ext cx="3409652"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Rectangle 34">
            <a:extLst>
              <a:ext uri="{FF2B5EF4-FFF2-40B4-BE49-F238E27FC236}">
                <a16:creationId xmlns:a16="http://schemas.microsoft.com/office/drawing/2014/main" id="{F982F3FD-2198-F14E-9096-A29199E6300C}"/>
              </a:ext>
            </a:extLst>
          </p:cNvPr>
          <p:cNvSpPr/>
          <p:nvPr/>
        </p:nvSpPr>
        <p:spPr>
          <a:xfrm>
            <a:off x="4852513" y="1246393"/>
            <a:ext cx="3687196"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51E5AFD0-FA08-6241-806A-D4A216175441}"/>
              </a:ext>
            </a:extLst>
          </p:cNvPr>
          <p:cNvSpPr txBox="1"/>
          <p:nvPr/>
        </p:nvSpPr>
        <p:spPr>
          <a:xfrm>
            <a:off x="1559455" y="2991887"/>
            <a:ext cx="312297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Low Performance Overhead</a:t>
            </a:r>
          </a:p>
        </p:txBody>
      </p:sp>
      <p:sp>
        <p:nvSpPr>
          <p:cNvPr id="37" name="TextBox 36">
            <a:extLst>
              <a:ext uri="{FF2B5EF4-FFF2-40B4-BE49-F238E27FC236}">
                <a16:creationId xmlns:a16="http://schemas.microsoft.com/office/drawing/2014/main" id="{F2FFCDB7-E940-CC4E-94BB-42D493208A98}"/>
              </a:ext>
            </a:extLst>
          </p:cNvPr>
          <p:cNvSpPr txBox="1"/>
          <p:nvPr/>
        </p:nvSpPr>
        <p:spPr>
          <a:xfrm>
            <a:off x="5037372" y="2991083"/>
            <a:ext cx="317856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High Performance Overhead</a:t>
            </a:r>
          </a:p>
        </p:txBody>
      </p:sp>
      <p:grpSp>
        <p:nvGrpSpPr>
          <p:cNvPr id="18" name="Group 17">
            <a:extLst>
              <a:ext uri="{FF2B5EF4-FFF2-40B4-BE49-F238E27FC236}">
                <a16:creationId xmlns:a16="http://schemas.microsoft.com/office/drawing/2014/main" id="{84E237C7-F0D6-DA47-AF6D-1C956C6B1547}"/>
              </a:ext>
            </a:extLst>
          </p:cNvPr>
          <p:cNvGrpSpPr/>
          <p:nvPr/>
        </p:nvGrpSpPr>
        <p:grpSpPr>
          <a:xfrm>
            <a:off x="5769090" y="1236048"/>
            <a:ext cx="3178562" cy="1715923"/>
            <a:chOff x="5769090" y="1236048"/>
            <a:chExt cx="3178562" cy="1715923"/>
          </a:xfrm>
        </p:grpSpPr>
        <p:cxnSp>
          <p:nvCxnSpPr>
            <p:cNvPr id="14" name="Straight Arrow Connector 13">
              <a:extLst>
                <a:ext uri="{FF2B5EF4-FFF2-40B4-BE49-F238E27FC236}">
                  <a16:creationId xmlns:a16="http://schemas.microsoft.com/office/drawing/2014/main" id="{A80E0C29-A116-2C4E-B20F-7188366888FD}"/>
                </a:ext>
              </a:extLst>
            </p:cNvPr>
            <p:cNvCxnSpPr>
              <a:cxnSpLocks/>
              <a:stCxn id="15" idx="2"/>
            </p:cNvCxnSpPr>
            <p:nvPr/>
          </p:nvCxnSpPr>
          <p:spPr>
            <a:xfrm>
              <a:off x="7358371" y="1636158"/>
              <a:ext cx="560967" cy="1315813"/>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A8FA42-158F-2647-A40D-D701B9663A0D}"/>
                </a:ext>
              </a:extLst>
            </p:cNvPr>
            <p:cNvSpPr txBox="1"/>
            <p:nvPr/>
          </p:nvSpPr>
          <p:spPr>
            <a:xfrm>
              <a:off x="5769090" y="1236048"/>
              <a:ext cx="317856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80% performance loss</a:t>
              </a:r>
            </a:p>
          </p:txBody>
        </p:sp>
      </p:grpSp>
    </p:spTree>
    <p:extLst>
      <p:ext uri="{BB962C8B-B14F-4D97-AF65-F5344CB8AC3E}">
        <p14:creationId xmlns:p14="http://schemas.microsoft.com/office/powerpoint/2010/main" val="17307759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1500"/>
                                        <p:tgtEl>
                                          <p:spTgt spid="12"/>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3"/>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3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37"/>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 grpId="0" animBg="1"/>
      <p:bldP spid="35" grpId="0" animBg="1"/>
      <p:bldP spid="8" grpId="0"/>
      <p:bldP spid="37"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34452" y="121512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17218" y="121512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27874" y="1215127"/>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15516" y="1201204"/>
            <a:ext cx="7138575" cy="2185845"/>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07363" y="335108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09815" y="335108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27519" y="335108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85853" y="335108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23116" y="881617"/>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25568" y="881617"/>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43272" y="881617"/>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01606" y="881617"/>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7"/>
          <a:stretch>
            <a:fillRect/>
          </a:stretch>
        </p:blipFill>
        <p:spPr>
          <a:xfrm>
            <a:off x="1402288" y="900754"/>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6697806" y="2515897"/>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74" name="Rectangle 73">
            <a:extLst>
              <a:ext uri="{FF2B5EF4-FFF2-40B4-BE49-F238E27FC236}">
                <a16:creationId xmlns:a16="http://schemas.microsoft.com/office/drawing/2014/main" id="{8592CF8B-E706-AC40-B194-BE874EA96BD6}"/>
              </a:ext>
            </a:extLst>
          </p:cNvPr>
          <p:cNvSpPr/>
          <p:nvPr/>
        </p:nvSpPr>
        <p:spPr>
          <a:xfrm>
            <a:off x="4062237"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4944581"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5803445"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6703659"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33" name="Title 1">
            <a:extLst>
              <a:ext uri="{FF2B5EF4-FFF2-40B4-BE49-F238E27FC236}">
                <a16:creationId xmlns:a16="http://schemas.microsoft.com/office/drawing/2014/main" id="{C29AA687-93FA-0746-875C-34DCDC894A74}"/>
              </a:ext>
            </a:extLst>
          </p:cNvPr>
          <p:cNvSpPr>
            <a:spLocks noGrp="1"/>
          </p:cNvSpPr>
          <p:nvPr>
            <p:ph type="title"/>
          </p:nvPr>
        </p:nvSpPr>
        <p:spPr>
          <a:xfrm>
            <a:off x="75991" y="73723"/>
            <a:ext cx="8987622" cy="740193"/>
          </a:xfrm>
        </p:spPr>
        <p:txBody>
          <a:bodyPr/>
          <a:lstStyle/>
          <a:p>
            <a:r>
              <a:rPr lang="en-US" sz="3500" b="1" dirty="0"/>
              <a:t>Mitigation Mechanism Evaluation (</a:t>
            </a:r>
            <a:r>
              <a:rPr lang="en-US" sz="3500" b="1" dirty="0" err="1"/>
              <a:t>ProHIT</a:t>
            </a:r>
            <a:r>
              <a:rPr lang="en-US" sz="3500" b="1" dirty="0"/>
              <a:t>)</a:t>
            </a:r>
          </a:p>
        </p:txBody>
      </p:sp>
      <p:sp>
        <p:nvSpPr>
          <p:cNvPr id="34" name="TextBox 33">
            <a:extLst>
              <a:ext uri="{FF2B5EF4-FFF2-40B4-BE49-F238E27FC236}">
                <a16:creationId xmlns:a16="http://schemas.microsoft.com/office/drawing/2014/main" id="{0B0F32AA-6D93-A64E-9548-2C333552ACB1}"/>
              </a:ext>
            </a:extLst>
          </p:cNvPr>
          <p:cNvSpPr txBox="1"/>
          <p:nvPr/>
        </p:nvSpPr>
        <p:spPr>
          <a:xfrm>
            <a:off x="5595013" y="1257834"/>
            <a:ext cx="67678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prstClr val="black"/>
                  </a:solidFill>
                </a:ln>
                <a:solidFill>
                  <a:prstClr val="black"/>
                </a:solidFill>
                <a:effectLst/>
                <a:uLnTx/>
                <a:uFillTx/>
                <a:latin typeface="Calibri" panose="020F0502020204030204"/>
                <a:ea typeface="+mn-ea"/>
                <a:cs typeface="+mn-cs"/>
              </a:rPr>
              <a:t>ProHIT</a:t>
            </a:r>
            <a:endPar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endParaRPr>
          </a:p>
        </p:txBody>
      </p:sp>
      <p:pic>
        <p:nvPicPr>
          <p:cNvPr id="35" name="Picture 34">
            <a:extLst>
              <a:ext uri="{FF2B5EF4-FFF2-40B4-BE49-F238E27FC236}">
                <a16:creationId xmlns:a16="http://schemas.microsoft.com/office/drawing/2014/main" id="{558030CB-0D4C-364B-86B6-199609D14B1D}"/>
              </a:ext>
            </a:extLst>
          </p:cNvPr>
          <p:cNvPicPr>
            <a:picLocks/>
          </p:cNvPicPr>
          <p:nvPr/>
        </p:nvPicPr>
        <p:blipFill rotWithShape="1">
          <a:blip r:embed="rId8">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36" name="TextBox 35">
            <a:extLst>
              <a:ext uri="{FF2B5EF4-FFF2-40B4-BE49-F238E27FC236}">
                <a16:creationId xmlns:a16="http://schemas.microsoft.com/office/drawing/2014/main" id="{D1B12BEA-6693-734B-BFBA-7D3256C5C383}"/>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Tree>
    <p:extLst>
      <p:ext uri="{BB962C8B-B14F-4D97-AF65-F5344CB8AC3E}">
        <p14:creationId xmlns:p14="http://schemas.microsoft.com/office/powerpoint/2010/main" val="40296065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4"/>
                                        </p:tgtEl>
                                        <p:attrNameLst>
                                          <p:attrName>style.visibility</p:attrName>
                                        </p:attrNameLst>
                                      </p:cBhvr>
                                      <p:to>
                                        <p:strVal val="hidden"/>
                                      </p:to>
                                    </p:set>
                                  </p:childTnLst>
                                </p:cTn>
                              </p:par>
                              <p:par>
                                <p:cTn id="10" presetID="1" presetClass="entr" presetSubtype="0" fill="hold" grpId="0" nodeType="withEffect">
                                  <p:stCondLst>
                                    <p:cond delay="0"/>
                                  </p:stCondLst>
                                  <p:childTnLst>
                                    <p:set>
                                      <p:cBhvr>
                                        <p:cTn id="11"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 grpId="0" animBg="1"/>
      <p:bldP spid="3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0360" y="1221562"/>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3126" y="1221562"/>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3782" y="1221561"/>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1424" y="1207638"/>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1424" y="1213945"/>
            <a:ext cx="7138575" cy="2185845"/>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04562" y="334927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07014" y="334927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24718" y="334927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83052" y="3349279"/>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51311" y="91080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53763" y="91080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71467" y="91080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29801" y="910806"/>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8"/>
          <a:stretch>
            <a:fillRect/>
          </a:stretch>
        </p:blipFill>
        <p:spPr>
          <a:xfrm>
            <a:off x="1402288" y="900754"/>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6703714" y="2522331"/>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75" name="Rectangle 74">
            <a:extLst>
              <a:ext uri="{FF2B5EF4-FFF2-40B4-BE49-F238E27FC236}">
                <a16:creationId xmlns:a16="http://schemas.microsoft.com/office/drawing/2014/main" id="{D3DDC675-3909-B04C-9937-22AAFAF85F6B}"/>
              </a:ext>
            </a:extLst>
          </p:cNvPr>
          <p:cNvSpPr/>
          <p:nvPr/>
        </p:nvSpPr>
        <p:spPr>
          <a:xfrm>
            <a:off x="4944581"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5803445"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6703659"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35" name="Title 1">
            <a:extLst>
              <a:ext uri="{FF2B5EF4-FFF2-40B4-BE49-F238E27FC236}">
                <a16:creationId xmlns:a16="http://schemas.microsoft.com/office/drawing/2014/main" id="{7874A521-A23E-C74E-9323-89E3F008D91A}"/>
              </a:ext>
            </a:extLst>
          </p:cNvPr>
          <p:cNvSpPr>
            <a:spLocks noGrp="1"/>
          </p:cNvSpPr>
          <p:nvPr>
            <p:ph type="title"/>
          </p:nvPr>
        </p:nvSpPr>
        <p:spPr>
          <a:xfrm>
            <a:off x="75991" y="73723"/>
            <a:ext cx="8987622" cy="740193"/>
          </a:xfrm>
        </p:spPr>
        <p:txBody>
          <a:bodyPr/>
          <a:lstStyle/>
          <a:p>
            <a:r>
              <a:rPr lang="en-US" sz="3500" b="1" dirty="0"/>
              <a:t>Mitigation Mechanism Evaluation </a:t>
            </a:r>
            <a:r>
              <a:rPr lang="en-US" sz="3500" b="1" dirty="0">
                <a:solidFill>
                  <a:srgbClr val="C00000"/>
                </a:solidFill>
              </a:rPr>
              <a:t>(</a:t>
            </a:r>
            <a:r>
              <a:rPr lang="en-US" sz="3500" b="1" dirty="0" err="1">
                <a:solidFill>
                  <a:srgbClr val="C00000"/>
                </a:solidFill>
              </a:rPr>
              <a:t>MRLoc</a:t>
            </a:r>
            <a:r>
              <a:rPr lang="en-US" sz="3500" b="1" dirty="0">
                <a:solidFill>
                  <a:srgbClr val="C00000"/>
                </a:solidFill>
              </a:rPr>
              <a:t>)</a:t>
            </a:r>
          </a:p>
        </p:txBody>
      </p:sp>
      <p:sp>
        <p:nvSpPr>
          <p:cNvPr id="38" name="TextBox 37">
            <a:extLst>
              <a:ext uri="{FF2B5EF4-FFF2-40B4-BE49-F238E27FC236}">
                <a16:creationId xmlns:a16="http://schemas.microsoft.com/office/drawing/2014/main" id="{85F9EFCB-6230-8A40-A68B-898EA94A85FA}"/>
              </a:ext>
            </a:extLst>
          </p:cNvPr>
          <p:cNvSpPr txBox="1"/>
          <p:nvPr/>
        </p:nvSpPr>
        <p:spPr>
          <a:xfrm>
            <a:off x="5539415" y="1312033"/>
            <a:ext cx="68159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prstClr val="black"/>
                  </a:solidFill>
                </a:ln>
                <a:solidFill>
                  <a:prstClr val="black"/>
                </a:solidFill>
                <a:effectLst/>
                <a:uLnTx/>
                <a:uFillTx/>
                <a:latin typeface="Calibri" panose="020F0502020204030204"/>
                <a:ea typeface="+mn-ea"/>
                <a:cs typeface="+mn-cs"/>
              </a:rPr>
              <a:t>MRLoc</a:t>
            </a:r>
            <a:endPar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endParaRPr>
          </a:p>
        </p:txBody>
      </p:sp>
      <p:pic>
        <p:nvPicPr>
          <p:cNvPr id="40" name="Picture 39">
            <a:extLst>
              <a:ext uri="{FF2B5EF4-FFF2-40B4-BE49-F238E27FC236}">
                <a16:creationId xmlns:a16="http://schemas.microsoft.com/office/drawing/2014/main" id="{A02E2088-3394-4045-BB67-4FE41B4F161D}"/>
              </a:ext>
            </a:extLst>
          </p:cNvPr>
          <p:cNvPicPr>
            <a:picLocks/>
          </p:cNvPicPr>
          <p:nvPr/>
        </p:nvPicPr>
        <p:blipFill rotWithShape="1">
          <a:blip r:embed="rId9">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41" name="TextBox 40">
            <a:extLst>
              <a:ext uri="{FF2B5EF4-FFF2-40B4-BE49-F238E27FC236}">
                <a16:creationId xmlns:a16="http://schemas.microsoft.com/office/drawing/2014/main" id="{BB86A4D8-FABB-D446-B2C6-D3B83A2F3D69}"/>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
        <p:nvSpPr>
          <p:cNvPr id="42" name="Rectangle 41">
            <a:extLst>
              <a:ext uri="{FF2B5EF4-FFF2-40B4-BE49-F238E27FC236}">
                <a16:creationId xmlns:a16="http://schemas.microsoft.com/office/drawing/2014/main" id="{E1AF32D8-63AA-AB44-B6E2-8D280F4168B6}"/>
              </a:ext>
            </a:extLst>
          </p:cNvPr>
          <p:cNvSpPr/>
          <p:nvPr/>
        </p:nvSpPr>
        <p:spPr>
          <a:xfrm>
            <a:off x="1452005" y="1245802"/>
            <a:ext cx="4058864"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674AB497-981B-2244-80D1-1A9CEFEB64FA}"/>
              </a:ext>
            </a:extLst>
          </p:cNvPr>
          <p:cNvSpPr/>
          <p:nvPr/>
        </p:nvSpPr>
        <p:spPr>
          <a:xfrm>
            <a:off x="5510869" y="1246393"/>
            <a:ext cx="3021640"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4" name="TextBox 43">
            <a:extLst>
              <a:ext uri="{FF2B5EF4-FFF2-40B4-BE49-F238E27FC236}">
                <a16:creationId xmlns:a16="http://schemas.microsoft.com/office/drawing/2014/main" id="{1A529B55-E7AD-764C-82FE-AC1168FDBC03}"/>
              </a:ext>
            </a:extLst>
          </p:cNvPr>
          <p:cNvSpPr txBox="1"/>
          <p:nvPr/>
        </p:nvSpPr>
        <p:spPr>
          <a:xfrm>
            <a:off x="264857" y="4479918"/>
            <a:ext cx="8609889" cy="1107996"/>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Models for </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scaling</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ProHIT</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and </a:t>
            </a: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MRLoc</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for </a:t>
            </a:r>
            <a:r>
              <a:rPr kumimoji="0" lang="en-US" sz="24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HC</a:t>
            </a:r>
            <a:r>
              <a:rPr kumimoji="0" lang="en-US" sz="2400" b="1" i="0" u="none" strike="noStrike" kern="1200" cap="none" spc="0" normalizeH="0" baseline="-25000" noProof="0" dirty="0" err="1">
                <a:ln>
                  <a:noFill/>
                </a:ln>
                <a:solidFill>
                  <a:srgbClr val="4472C4">
                    <a:lumMod val="75000"/>
                  </a:srgbClr>
                </a:solidFill>
                <a:effectLst/>
                <a:uLnTx/>
                <a:uFillTx/>
                <a:latin typeface="Cambria" panose="02040503050406030204" pitchFamily="18" charset="0"/>
                <a:ea typeface="+mn-ea"/>
                <a:cs typeface="+mn-cs"/>
              </a:rPr>
              <a:t>first</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&lt; 2k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are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not provided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and how to do so is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not intuitive</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
        <p:nvSpPr>
          <p:cNvPr id="46" name="TextBox 45">
            <a:extLst>
              <a:ext uri="{FF2B5EF4-FFF2-40B4-BE49-F238E27FC236}">
                <a16:creationId xmlns:a16="http://schemas.microsoft.com/office/drawing/2014/main" id="{31A49A76-62EB-8141-B17D-931FB26F6B19}"/>
              </a:ext>
            </a:extLst>
          </p:cNvPr>
          <p:cNvSpPr txBox="1"/>
          <p:nvPr/>
        </p:nvSpPr>
        <p:spPr>
          <a:xfrm>
            <a:off x="2830503" y="2990148"/>
            <a:ext cx="129561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Supported</a:t>
            </a:r>
          </a:p>
        </p:txBody>
      </p:sp>
      <p:sp>
        <p:nvSpPr>
          <p:cNvPr id="47" name="TextBox 46">
            <a:extLst>
              <a:ext uri="{FF2B5EF4-FFF2-40B4-BE49-F238E27FC236}">
                <a16:creationId xmlns:a16="http://schemas.microsoft.com/office/drawing/2014/main" id="{0BA00C44-C880-DA4A-B2A5-E9364520BEC0}"/>
              </a:ext>
            </a:extLst>
          </p:cNvPr>
          <p:cNvSpPr txBox="1"/>
          <p:nvPr/>
        </p:nvSpPr>
        <p:spPr>
          <a:xfrm>
            <a:off x="6051677" y="2986614"/>
            <a:ext cx="170751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Not supported</a:t>
            </a:r>
          </a:p>
        </p:txBody>
      </p:sp>
    </p:spTree>
    <p:extLst>
      <p:ext uri="{BB962C8B-B14F-4D97-AF65-F5344CB8AC3E}">
        <p14:creationId xmlns:p14="http://schemas.microsoft.com/office/powerpoint/2010/main" val="110561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5"/>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42"/>
                                        </p:tgtEl>
                                        <p:attrNameLst>
                                          <p:attrName>style.visibility</p:attrName>
                                        </p:attrNameLst>
                                      </p:cBhvr>
                                      <p:to>
                                        <p:strVal val="visible"/>
                                      </p:to>
                                    </p:set>
                                  </p:childTnLst>
                                </p:cTn>
                              </p:par>
                              <p:par>
                                <p:cTn id="14" presetID="1" presetClass="entr" presetSubtype="0"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44"/>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4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42" grpId="0" animBg="1"/>
      <p:bldP spid="43" grpId="0" animBg="1"/>
      <p:bldP spid="44" grpId="0" animBg="1"/>
      <p:bldP spid="46" grpId="0"/>
      <p:bldP spid="4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0544" y="1225556"/>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3310" y="1225556"/>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3966" y="1225555"/>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1608" y="1211632"/>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1608" y="1217939"/>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1420839" y="1195001"/>
            <a:ext cx="7138577" cy="2184034"/>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04746" y="335472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07198" y="335472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24902" y="335472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83236" y="3354725"/>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5997"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8449"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6153"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4487"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9"/>
          <a:stretch>
            <a:fillRect/>
          </a:stretch>
        </p:blipFill>
        <p:spPr>
          <a:xfrm>
            <a:off x="1402288" y="900754"/>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6703898" y="2526325"/>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6807834" y="1795075"/>
            <a:ext cx="106952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r>
              <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rPr>
              <a:t>-ideal</a:t>
            </a:r>
          </a:p>
        </p:txBody>
      </p:sp>
      <p:sp>
        <p:nvSpPr>
          <p:cNvPr id="76" name="Rectangle 75">
            <a:extLst>
              <a:ext uri="{FF2B5EF4-FFF2-40B4-BE49-F238E27FC236}">
                <a16:creationId xmlns:a16="http://schemas.microsoft.com/office/drawing/2014/main" id="{4C716835-96FA-4947-8F3F-2A86DC0BFC3F}"/>
              </a:ext>
            </a:extLst>
          </p:cNvPr>
          <p:cNvSpPr/>
          <p:nvPr/>
        </p:nvSpPr>
        <p:spPr>
          <a:xfrm>
            <a:off x="5803445"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6703659"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42" name="Title 1">
            <a:extLst>
              <a:ext uri="{FF2B5EF4-FFF2-40B4-BE49-F238E27FC236}">
                <a16:creationId xmlns:a16="http://schemas.microsoft.com/office/drawing/2014/main" id="{9F4B1B34-AAA7-534D-981E-426229599624}"/>
              </a:ext>
            </a:extLst>
          </p:cNvPr>
          <p:cNvSpPr>
            <a:spLocks noGrp="1"/>
          </p:cNvSpPr>
          <p:nvPr>
            <p:ph type="title"/>
          </p:nvPr>
        </p:nvSpPr>
        <p:spPr>
          <a:xfrm>
            <a:off x="75991" y="73723"/>
            <a:ext cx="8987622" cy="740193"/>
          </a:xfrm>
        </p:spPr>
        <p:txBody>
          <a:bodyPr/>
          <a:lstStyle/>
          <a:p>
            <a:r>
              <a:rPr lang="en-US" sz="3500" b="1" dirty="0"/>
              <a:t>Mitigation Mechanism Evaluation (</a:t>
            </a:r>
            <a:r>
              <a:rPr lang="en-US" sz="3500" b="1" dirty="0" err="1"/>
              <a:t>TWiCe</a:t>
            </a:r>
            <a:r>
              <a:rPr lang="en-US" sz="3500" b="1" dirty="0"/>
              <a:t>)</a:t>
            </a:r>
          </a:p>
        </p:txBody>
      </p:sp>
      <p:sp>
        <p:nvSpPr>
          <p:cNvPr id="44" name="TextBox 43">
            <a:extLst>
              <a:ext uri="{FF2B5EF4-FFF2-40B4-BE49-F238E27FC236}">
                <a16:creationId xmlns:a16="http://schemas.microsoft.com/office/drawing/2014/main" id="{93C45443-5711-2B4B-A65E-9A7E3DB4E65B}"/>
              </a:ext>
            </a:extLst>
          </p:cNvPr>
          <p:cNvSpPr txBox="1"/>
          <p:nvPr/>
        </p:nvSpPr>
        <p:spPr>
          <a:xfrm>
            <a:off x="2048563" y="1389476"/>
            <a:ext cx="660758"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endPar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endParaRPr>
          </a:p>
        </p:txBody>
      </p:sp>
      <p:pic>
        <p:nvPicPr>
          <p:cNvPr id="47" name="Picture 46">
            <a:extLst>
              <a:ext uri="{FF2B5EF4-FFF2-40B4-BE49-F238E27FC236}">
                <a16:creationId xmlns:a16="http://schemas.microsoft.com/office/drawing/2014/main" id="{B63865E2-83F8-4E44-9D71-63399995C29A}"/>
              </a:ext>
            </a:extLst>
          </p:cNvPr>
          <p:cNvPicPr>
            <a:picLocks/>
          </p:cNvPicPr>
          <p:nvPr/>
        </p:nvPicPr>
        <p:blipFill rotWithShape="1">
          <a:blip r:embed="rId10">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48" name="TextBox 47">
            <a:extLst>
              <a:ext uri="{FF2B5EF4-FFF2-40B4-BE49-F238E27FC236}">
                <a16:creationId xmlns:a16="http://schemas.microsoft.com/office/drawing/2014/main" id="{7347A439-E266-6445-B9B5-7B9D5D9F3E13}"/>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
        <p:nvSpPr>
          <p:cNvPr id="49" name="Rectangle 48">
            <a:extLst>
              <a:ext uri="{FF2B5EF4-FFF2-40B4-BE49-F238E27FC236}">
                <a16:creationId xmlns:a16="http://schemas.microsoft.com/office/drawing/2014/main" id="{5FF62183-83C7-914B-AC18-1009EFC13606}"/>
              </a:ext>
            </a:extLst>
          </p:cNvPr>
          <p:cNvSpPr/>
          <p:nvPr/>
        </p:nvSpPr>
        <p:spPr>
          <a:xfrm>
            <a:off x="1464680" y="1245802"/>
            <a:ext cx="1626475"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TextBox 50">
            <a:extLst>
              <a:ext uri="{FF2B5EF4-FFF2-40B4-BE49-F238E27FC236}">
                <a16:creationId xmlns:a16="http://schemas.microsoft.com/office/drawing/2014/main" id="{E54C3E22-E1A8-F347-A621-91BBE6E5C60D}"/>
              </a:ext>
            </a:extLst>
          </p:cNvPr>
          <p:cNvSpPr txBox="1"/>
          <p:nvPr/>
        </p:nvSpPr>
        <p:spPr>
          <a:xfrm>
            <a:off x="1559455" y="2991887"/>
            <a:ext cx="129554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Supported</a:t>
            </a:r>
          </a:p>
        </p:txBody>
      </p:sp>
      <p:sp>
        <p:nvSpPr>
          <p:cNvPr id="52" name="TextBox 51">
            <a:extLst>
              <a:ext uri="{FF2B5EF4-FFF2-40B4-BE49-F238E27FC236}">
                <a16:creationId xmlns:a16="http://schemas.microsoft.com/office/drawing/2014/main" id="{A11EFCF6-17CC-014A-9DC0-B8454D6DDDDD}"/>
              </a:ext>
            </a:extLst>
          </p:cNvPr>
          <p:cNvSpPr txBox="1"/>
          <p:nvPr/>
        </p:nvSpPr>
        <p:spPr>
          <a:xfrm>
            <a:off x="4853314" y="2998790"/>
            <a:ext cx="170758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Not supported</a:t>
            </a:r>
          </a:p>
        </p:txBody>
      </p:sp>
      <p:sp>
        <p:nvSpPr>
          <p:cNvPr id="53" name="TextBox 52">
            <a:extLst>
              <a:ext uri="{FF2B5EF4-FFF2-40B4-BE49-F238E27FC236}">
                <a16:creationId xmlns:a16="http://schemas.microsoft.com/office/drawing/2014/main" id="{C42769CB-BF2C-874B-BB25-BAA36D752E9E}"/>
              </a:ext>
            </a:extLst>
          </p:cNvPr>
          <p:cNvSpPr txBox="1"/>
          <p:nvPr/>
        </p:nvSpPr>
        <p:spPr>
          <a:xfrm>
            <a:off x="264857" y="4479918"/>
            <a:ext cx="8609889" cy="1692771"/>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TWiCe</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does not support </a:t>
            </a:r>
            <a:r>
              <a:rPr kumimoji="0" lang="en-US" sz="24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HC</a:t>
            </a:r>
            <a:r>
              <a:rPr kumimoji="0" lang="en-US" sz="2400" b="1" i="0" u="none" strike="noStrike" kern="1200" cap="none" spc="0" normalizeH="0" baseline="-25000" noProof="0" dirty="0" err="1">
                <a:ln>
                  <a:noFill/>
                </a:ln>
                <a:solidFill>
                  <a:srgbClr val="4472C4">
                    <a:lumMod val="75000"/>
                  </a:srgbClr>
                </a:solidFill>
                <a:effectLst/>
                <a:uLnTx/>
                <a:uFillTx/>
                <a:latin typeface="Cambria" panose="02040503050406030204" pitchFamily="18" charset="0"/>
                <a:ea typeface="+mn-ea"/>
                <a:cs typeface="+mn-cs"/>
              </a:rPr>
              <a:t>first</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&lt; 32k</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We evaluate an </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ideal scalable version (</a:t>
            </a:r>
            <a:r>
              <a:rPr kumimoji="0" lang="en-US" sz="2400" b="1" i="0" u="none" strike="noStrike" kern="1200" cap="none" spc="0" normalizeH="0" baseline="0" noProof="0" dirty="0" err="1">
                <a:ln>
                  <a:noFill/>
                </a:ln>
                <a:solidFill>
                  <a:srgbClr val="538234"/>
                </a:solidFill>
                <a:effectLst/>
                <a:uLnTx/>
                <a:uFillTx/>
                <a:latin typeface="Cambria" panose="02040503050406030204" pitchFamily="18" charset="0"/>
                <a:ea typeface="+mn-ea"/>
                <a:cs typeface="+mn-cs"/>
              </a:rPr>
              <a:t>TWiCe</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-ideal)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assuming it solves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two critical design issues</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
        <p:nvSpPr>
          <p:cNvPr id="50" name="Rectangle 49">
            <a:extLst>
              <a:ext uri="{FF2B5EF4-FFF2-40B4-BE49-F238E27FC236}">
                <a16:creationId xmlns:a16="http://schemas.microsoft.com/office/drawing/2014/main" id="{4022DFF4-2323-2D45-A58C-6C6E7DE0E907}"/>
              </a:ext>
            </a:extLst>
          </p:cNvPr>
          <p:cNvSpPr/>
          <p:nvPr/>
        </p:nvSpPr>
        <p:spPr>
          <a:xfrm>
            <a:off x="3081463" y="1233777"/>
            <a:ext cx="5443964"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454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500"/>
                                        <p:tgtEl>
                                          <p:spTgt spid="15"/>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6"/>
                                        </p:tgtEl>
                                        <p:attrNameLst>
                                          <p:attrName>style.visibility</p:attrName>
                                        </p:attrNameLst>
                                      </p:cBhvr>
                                      <p:to>
                                        <p:strVal val="hidden"/>
                                      </p:to>
                                    </p:set>
                                  </p:childTnLst>
                                </p:cTn>
                              </p:par>
                              <p:par>
                                <p:cTn id="10" presetID="1" presetClass="exit" presetSubtype="0" fill="hold" grpId="0" nodeType="withEffect">
                                  <p:stCondLst>
                                    <p:cond delay="0"/>
                                  </p:stCondLst>
                                  <p:childTnLst>
                                    <p:set>
                                      <p:cBhvr>
                                        <p:cTn id="11" dur="1" fill="hold">
                                          <p:stCondLst>
                                            <p:cond delay="0"/>
                                          </p:stCondLst>
                                        </p:cTn>
                                        <p:tgtEl>
                                          <p:spTgt spid="77"/>
                                        </p:tgtEl>
                                        <p:attrNameLst>
                                          <p:attrName>style.visibility</p:attrName>
                                        </p:attrNameLst>
                                      </p:cBhvr>
                                      <p:to>
                                        <p:strVal val="hidden"/>
                                      </p:to>
                                    </p:set>
                                  </p:childTnLst>
                                </p:cTn>
                              </p:par>
                              <p:par>
                                <p:cTn id="12" presetID="1" presetClass="entr" presetSubtype="0" fill="hold" grpId="0" nodeType="withEffect">
                                  <p:stCondLst>
                                    <p:cond delay="1200"/>
                                  </p:stCondLst>
                                  <p:childTnLst>
                                    <p:set>
                                      <p:cBhvr>
                                        <p:cTn id="13" dur="1" fill="hold">
                                          <p:stCondLst>
                                            <p:cond delay="0"/>
                                          </p:stCondLst>
                                        </p:cTn>
                                        <p:tgtEl>
                                          <p:spTgt spid="6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49"/>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50"/>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52"/>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51"/>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76" grpId="0" animBg="1"/>
      <p:bldP spid="77" grpId="0" animBg="1"/>
      <p:bldP spid="49" grpId="0" animBg="1"/>
      <p:bldP spid="51" grpId="0"/>
      <p:bldP spid="52" grpId="0"/>
      <p:bldP spid="53" grpId="0" animBg="1"/>
      <p:bldP spid="5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4619" y="1227810"/>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7385" y="1227810"/>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8041" y="1227809"/>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5683" y="1213886"/>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5683" y="1220193"/>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1424914" y="1197255"/>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1410204" y="1203534"/>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1753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19982"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37686"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9602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215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4608"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2312"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064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1402288" y="900754"/>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6707973" y="2528579"/>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6811909" y="1797329"/>
            <a:ext cx="106952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r>
              <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8030328" y="1285824"/>
            <a:ext cx="54213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rPr>
              <a:t>Ideal</a:t>
            </a:r>
            <a:endParaRPr kumimoji="0" lang="en-US" sz="18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75991" y="73723"/>
            <a:ext cx="8987622" cy="740193"/>
          </a:xfrm>
        </p:spPr>
        <p:txBody>
          <a:bodyPr/>
          <a:lstStyle/>
          <a:p>
            <a:r>
              <a:rPr lang="en-US" sz="3500" b="1" dirty="0"/>
              <a:t>Mitigation Mechanism Evaluation </a:t>
            </a:r>
            <a:r>
              <a:rPr lang="en-US" sz="3500" b="1" dirty="0">
                <a:solidFill>
                  <a:srgbClr val="538234"/>
                </a:solidFill>
              </a:rPr>
              <a:t>(Ideal)</a:t>
            </a:r>
          </a:p>
        </p:txBody>
      </p:sp>
      <p:pic>
        <p:nvPicPr>
          <p:cNvPr id="80" name="Picture 79">
            <a:extLst>
              <a:ext uri="{FF2B5EF4-FFF2-40B4-BE49-F238E27FC236}">
                <a16:creationId xmlns:a16="http://schemas.microsoft.com/office/drawing/2014/main" id="{1FB903D6-B274-0341-9884-EC76115C1CAF}"/>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81" name="TextBox 80">
            <a:extLst>
              <a:ext uri="{FF2B5EF4-FFF2-40B4-BE49-F238E27FC236}">
                <a16:creationId xmlns:a16="http://schemas.microsoft.com/office/drawing/2014/main" id="{E744FFF6-E8F6-A34C-8B76-41B860E833CA}"/>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
        <p:nvSpPr>
          <p:cNvPr id="82" name="TextBox 81">
            <a:extLst>
              <a:ext uri="{FF2B5EF4-FFF2-40B4-BE49-F238E27FC236}">
                <a16:creationId xmlns:a16="http://schemas.microsoft.com/office/drawing/2014/main" id="{9979C7D2-552A-2A45-8536-0B77C9A23A12}"/>
              </a:ext>
            </a:extLst>
          </p:cNvPr>
          <p:cNvSpPr txBox="1"/>
          <p:nvPr/>
        </p:nvSpPr>
        <p:spPr>
          <a:xfrm>
            <a:off x="264857" y="4479918"/>
            <a:ext cx="8609889" cy="1477328"/>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Ideal mechanism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issues a refresh command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to a row </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only right before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the row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can potentially experience a </a:t>
            </a: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grpSp>
        <p:nvGrpSpPr>
          <p:cNvPr id="41" name="Group 40">
            <a:extLst>
              <a:ext uri="{FF2B5EF4-FFF2-40B4-BE49-F238E27FC236}">
                <a16:creationId xmlns:a16="http://schemas.microsoft.com/office/drawing/2014/main" id="{8FBAE3C6-4ADD-FB4D-A489-AE27211F01B7}"/>
              </a:ext>
            </a:extLst>
          </p:cNvPr>
          <p:cNvGrpSpPr/>
          <p:nvPr/>
        </p:nvGrpSpPr>
        <p:grpSpPr>
          <a:xfrm>
            <a:off x="5193985" y="1484466"/>
            <a:ext cx="3178562" cy="1901757"/>
            <a:chOff x="5193985" y="1484466"/>
            <a:chExt cx="3178562" cy="1901757"/>
          </a:xfrm>
        </p:grpSpPr>
        <p:cxnSp>
          <p:nvCxnSpPr>
            <p:cNvPr id="83" name="Straight Arrow Connector 82">
              <a:extLst>
                <a:ext uri="{FF2B5EF4-FFF2-40B4-BE49-F238E27FC236}">
                  <a16:creationId xmlns:a16="http://schemas.microsoft.com/office/drawing/2014/main" id="{570C6497-B30A-794B-BCB1-BA4CD2ABA115}"/>
                </a:ext>
              </a:extLst>
            </p:cNvPr>
            <p:cNvCxnSpPr>
              <a:cxnSpLocks/>
            </p:cNvCxnSpPr>
            <p:nvPr/>
          </p:nvCxnSpPr>
          <p:spPr>
            <a:xfrm flipV="1">
              <a:off x="7346671" y="1484466"/>
              <a:ext cx="566541" cy="1550342"/>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AC1F0235-C8F5-8846-81AD-2B1AE90AF201}"/>
                </a:ext>
              </a:extLst>
            </p:cNvPr>
            <p:cNvSpPr txBox="1"/>
            <p:nvPr/>
          </p:nvSpPr>
          <p:spPr>
            <a:xfrm>
              <a:off x="5193985" y="2986113"/>
              <a:ext cx="3178562"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6% performance loss</a:t>
              </a:r>
            </a:p>
          </p:txBody>
        </p:sp>
      </p:grpSp>
    </p:spTree>
    <p:extLst>
      <p:ext uri="{BB962C8B-B14F-4D97-AF65-F5344CB8AC3E}">
        <p14:creationId xmlns:p14="http://schemas.microsoft.com/office/powerpoint/2010/main" val="1627301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500"/>
                                        <p:tgtEl>
                                          <p:spTgt spid="16"/>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8"/>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8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4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7385"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8041" y="1226357"/>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5683" y="1212434"/>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5683" y="1218741"/>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1424914"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1410204"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1753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19982"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37686"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9602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215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4608"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2312"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064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1402288" y="900754"/>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2135365" y="1226357"/>
            <a:ext cx="2648903" cy="2209853"/>
            <a:chOff x="2127003" y="3624503"/>
            <a:chExt cx="2648903" cy="2209853"/>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832692" y="5219584"/>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C5294"/>
                  </a:solidFill>
                  <a:effectLst/>
                  <a:uLnTx/>
                  <a:uFillTx/>
                  <a:latin typeface="Calibri" panose="020F0502020204030204"/>
                  <a:ea typeface="+mn-ea"/>
                  <a:cs typeface="+mn-cs"/>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60332" y="5191840"/>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A93"/>
                  </a:solidFill>
                  <a:effectLst/>
                  <a:uLnTx/>
                  <a:uFillTx/>
                  <a:latin typeface="Calibri" panose="020F0502020204030204"/>
                  <a:ea typeface="+mn-ea"/>
                  <a:cs typeface="+mn-cs"/>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3035208" y="5225082"/>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E83E3"/>
                  </a:solidFill>
                  <a:effectLst/>
                  <a:uLnTx/>
                  <a:uFillTx/>
                  <a:latin typeface="Calibri" panose="020F0502020204030204"/>
                  <a:ea typeface="+mn-ea"/>
                  <a:cs typeface="+mn-cs"/>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212066" y="5165766"/>
              <a:ext cx="100380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D8302E"/>
                  </a:solidFill>
                  <a:effectLst/>
                  <a:uLnTx/>
                  <a:uFillTx/>
                  <a:latin typeface="Calibri" panose="020F0502020204030204"/>
                  <a:ea typeface="+mn-ea"/>
                  <a:cs typeface="+mn-cs"/>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82706" y="5185572"/>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C6E"/>
                  </a:solidFill>
                  <a:effectLst/>
                  <a:uLnTx/>
                  <a:uFillTx/>
                  <a:latin typeface="Calibri" panose="020F0502020204030204"/>
                  <a:ea typeface="+mn-ea"/>
                  <a:cs typeface="+mn-cs"/>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118514" y="5170865"/>
              <a:ext cx="100700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E26F55"/>
                  </a:solidFill>
                  <a:effectLst/>
                  <a:uLnTx/>
                  <a:uFillTx/>
                  <a:latin typeface="Calibri" panose="020F0502020204030204"/>
                  <a:ea typeface="+mn-ea"/>
                  <a:cs typeface="+mn-cs"/>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6707973" y="2527127"/>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6811909" y="1795877"/>
            <a:ext cx="106952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r>
              <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8030328" y="1284372"/>
            <a:ext cx="54213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rPr>
              <a:t>Ideal</a:t>
            </a:r>
            <a:endParaRPr kumimoji="0" lang="en-US" sz="18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75991" y="73723"/>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D47E445F-3C9A-604B-8F46-6485DC0A009E}"/>
              </a:ext>
            </a:extLst>
          </p:cNvPr>
          <p:cNvSpPr txBox="1"/>
          <p:nvPr/>
        </p:nvSpPr>
        <p:spPr>
          <a:xfrm>
            <a:off x="264857" y="4301445"/>
            <a:ext cx="8609889" cy="1492716"/>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PARA, </a:t>
            </a:r>
            <a:r>
              <a:rPr kumimoji="0" lang="en-US" sz="24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ProHIT</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and </a:t>
            </a:r>
            <a:r>
              <a:rPr kumimoji="0" lang="en-US" sz="24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MRLoc</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mitigate </a:t>
            </a:r>
            <a:r>
              <a:rPr kumimoji="0" lang="en-US" sz="24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flips</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in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worst chips </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today with reasonable system performance </a:t>
            </a:r>
            <a:r>
              <a:rPr kumimoji="0" lang="en-US" sz="24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(92%, 100%, 100%)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
        <p:nvSpPr>
          <p:cNvPr id="39" name="Oval 38">
            <a:extLst>
              <a:ext uri="{FF2B5EF4-FFF2-40B4-BE49-F238E27FC236}">
                <a16:creationId xmlns:a16="http://schemas.microsoft.com/office/drawing/2014/main" id="{0D3EAAC1-B5C2-2542-A6AF-8E0B489B23A2}"/>
              </a:ext>
            </a:extLst>
          </p:cNvPr>
          <p:cNvSpPr/>
          <p:nvPr/>
        </p:nvSpPr>
        <p:spPr>
          <a:xfrm>
            <a:off x="4565742" y="1078108"/>
            <a:ext cx="321733" cy="765023"/>
          </a:xfrm>
          <a:prstGeom prst="ellipse">
            <a:avLst/>
          </a:prstGeom>
          <a:noFill/>
          <a:ln w="444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0" name="Picture 39">
            <a:extLst>
              <a:ext uri="{FF2B5EF4-FFF2-40B4-BE49-F238E27FC236}">
                <a16:creationId xmlns:a16="http://schemas.microsoft.com/office/drawing/2014/main" id="{6321E184-D08C-9745-BEDC-01092FC73217}"/>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41" name="TextBox 40">
            <a:extLst>
              <a:ext uri="{FF2B5EF4-FFF2-40B4-BE49-F238E27FC236}">
                <a16:creationId xmlns:a16="http://schemas.microsoft.com/office/drawing/2014/main" id="{0A6B4306-5825-0A4A-B380-3A733A49D775}"/>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Tree>
    <p:extLst>
      <p:ext uri="{BB962C8B-B14F-4D97-AF65-F5344CB8AC3E}">
        <p14:creationId xmlns:p14="http://schemas.microsoft.com/office/powerpoint/2010/main" val="3569155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1"/>
                                        </p:tgtEl>
                                        <p:attrNameLst>
                                          <p:attrName>style.visibility</p:attrName>
                                        </p:attrNameLst>
                                      </p:cBhvr>
                                      <p:to>
                                        <p:strVal val="visible"/>
                                      </p:to>
                                    </p:set>
                                    <p:animEffect transition="in" filter="wipe(down)">
                                      <p:cBhvr>
                                        <p:cTn id="7" dur="500"/>
                                        <p:tgtEl>
                                          <p:spTgt spid="7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39"/>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P spid="3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4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7385"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8041" y="1226357"/>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5683" y="1212434"/>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5683" y="1218741"/>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1424914"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1410204"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1753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19982"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37686"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9602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215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4608"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2312"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064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1402288" y="900754"/>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2135365" y="1226357"/>
            <a:ext cx="2648903" cy="2209853"/>
            <a:chOff x="2127003" y="3624503"/>
            <a:chExt cx="2648903" cy="2209853"/>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832692" y="5219584"/>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C5294"/>
                  </a:solidFill>
                  <a:effectLst/>
                  <a:uLnTx/>
                  <a:uFillTx/>
                  <a:latin typeface="Calibri" panose="020F0502020204030204"/>
                  <a:ea typeface="+mn-ea"/>
                  <a:cs typeface="+mn-cs"/>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60332" y="5191840"/>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A93"/>
                  </a:solidFill>
                  <a:effectLst/>
                  <a:uLnTx/>
                  <a:uFillTx/>
                  <a:latin typeface="Calibri" panose="020F0502020204030204"/>
                  <a:ea typeface="+mn-ea"/>
                  <a:cs typeface="+mn-cs"/>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3035208" y="5225082"/>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E83E3"/>
                  </a:solidFill>
                  <a:effectLst/>
                  <a:uLnTx/>
                  <a:uFillTx/>
                  <a:latin typeface="Calibri" panose="020F0502020204030204"/>
                  <a:ea typeface="+mn-ea"/>
                  <a:cs typeface="+mn-cs"/>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212066" y="5165766"/>
              <a:ext cx="100380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D8302E"/>
                  </a:solidFill>
                  <a:effectLst/>
                  <a:uLnTx/>
                  <a:uFillTx/>
                  <a:latin typeface="Calibri" panose="020F0502020204030204"/>
                  <a:ea typeface="+mn-ea"/>
                  <a:cs typeface="+mn-cs"/>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82706" y="5185572"/>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C6E"/>
                  </a:solidFill>
                  <a:effectLst/>
                  <a:uLnTx/>
                  <a:uFillTx/>
                  <a:latin typeface="Calibri" panose="020F0502020204030204"/>
                  <a:ea typeface="+mn-ea"/>
                  <a:cs typeface="+mn-cs"/>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118514" y="5170865"/>
              <a:ext cx="100700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E26F55"/>
                  </a:solidFill>
                  <a:effectLst/>
                  <a:uLnTx/>
                  <a:uFillTx/>
                  <a:latin typeface="Calibri" panose="020F0502020204030204"/>
                  <a:ea typeface="+mn-ea"/>
                  <a:cs typeface="+mn-cs"/>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6707973" y="2527127"/>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6811909" y="1795877"/>
            <a:ext cx="106952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r>
              <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8030328" y="1284372"/>
            <a:ext cx="54213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rPr>
              <a:t>Ideal</a:t>
            </a:r>
            <a:endParaRPr kumimoji="0" lang="en-US" sz="18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75991" y="73723"/>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AC22333A-5367-254E-8A87-9300BED1F5FC}"/>
              </a:ext>
            </a:extLst>
          </p:cNvPr>
          <p:cNvSpPr txBox="1"/>
          <p:nvPr/>
        </p:nvSpPr>
        <p:spPr>
          <a:xfrm>
            <a:off x="264857" y="4376735"/>
            <a:ext cx="8609889" cy="1107996"/>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Only PARA’s design scales to low </a:t>
            </a:r>
            <a:r>
              <a:rPr kumimoji="0" lang="en-US" sz="24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HC</a:t>
            </a:r>
            <a:r>
              <a:rPr kumimoji="0" lang="en-US" sz="2400" b="1" i="0" u="none" strike="noStrike" kern="1200" cap="none" spc="0" normalizeH="0" baseline="-25000" noProof="0" dirty="0" err="1">
                <a:ln>
                  <a:noFill/>
                </a:ln>
                <a:solidFill>
                  <a:srgbClr val="4472C4">
                    <a:lumMod val="75000"/>
                  </a:srgbClr>
                </a:solidFill>
                <a:effectLst/>
                <a:uLnTx/>
                <a:uFillTx/>
                <a:latin typeface="Cambria" panose="02040503050406030204" pitchFamily="18" charset="0"/>
                <a:ea typeface="+mn-ea"/>
                <a:cs typeface="+mn-cs"/>
              </a:rPr>
              <a:t>first</a:t>
            </a:r>
            <a:r>
              <a:rPr kumimoji="0" lang="en-US" sz="24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values</a:t>
            </a: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but has </a:t>
            </a: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very low normalized system performance </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pic>
        <p:nvPicPr>
          <p:cNvPr id="39" name="Picture 38">
            <a:extLst>
              <a:ext uri="{FF2B5EF4-FFF2-40B4-BE49-F238E27FC236}">
                <a16:creationId xmlns:a16="http://schemas.microsoft.com/office/drawing/2014/main" id="{AC63DAA7-24D0-6645-8E0A-44B22F92E5AC}"/>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40" name="TextBox 39">
            <a:extLst>
              <a:ext uri="{FF2B5EF4-FFF2-40B4-BE49-F238E27FC236}">
                <a16:creationId xmlns:a16="http://schemas.microsoft.com/office/drawing/2014/main" id="{3AD4FB91-2D90-5F47-91F4-B89CD29B2FB0}"/>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sp>
        <p:nvSpPr>
          <p:cNvPr id="2" name="Oval 1">
            <a:extLst>
              <a:ext uri="{FF2B5EF4-FFF2-40B4-BE49-F238E27FC236}">
                <a16:creationId xmlns:a16="http://schemas.microsoft.com/office/drawing/2014/main" id="{1EFEC63B-0C2E-2241-B7B7-7DED3871F928}"/>
              </a:ext>
            </a:extLst>
          </p:cNvPr>
          <p:cNvSpPr/>
          <p:nvPr/>
        </p:nvSpPr>
        <p:spPr>
          <a:xfrm rot="1546141">
            <a:off x="4493639" y="2076755"/>
            <a:ext cx="4433234" cy="596830"/>
          </a:xfrm>
          <a:prstGeom prst="ellipse">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5457942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1444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1427385"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1438041" y="1226357"/>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1425683" y="1212434"/>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1425683" y="1218741"/>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1424914"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1410204"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181753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3819982"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5837686"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7896020" y="3355852"/>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183215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3834608"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5852312"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7910646" y="900754"/>
            <a:ext cx="487634"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10</a:t>
            </a:r>
            <a:r>
              <a:rPr kumimoji="0" lang="en-US" sz="1600" b="0" i="0" u="none" strike="noStrike" kern="1200" cap="none" spc="0" normalizeH="0" baseline="30000" noProof="0" dirty="0">
                <a:ln>
                  <a:noFill/>
                </a:ln>
                <a:solidFill>
                  <a:prstClr val="black"/>
                </a:solidFill>
                <a:effectLst/>
                <a:uLnTx/>
                <a:uFillTx/>
                <a:latin typeface="Cambria" panose="02040503050406030204" pitchFamily="18" charset="0"/>
                <a:ea typeface="+mn-ea"/>
                <a:cs typeface="+mn-cs"/>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1402288" y="900754"/>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2135365" y="1226357"/>
            <a:ext cx="2648903" cy="2209853"/>
            <a:chOff x="2127003" y="3624503"/>
            <a:chExt cx="2648903" cy="2209853"/>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832692" y="5219584"/>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7C5294"/>
                  </a:solidFill>
                  <a:effectLst/>
                  <a:uLnTx/>
                  <a:uFillTx/>
                  <a:latin typeface="Calibri" panose="020F0502020204030204"/>
                  <a:ea typeface="+mn-ea"/>
                  <a:cs typeface="+mn-cs"/>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60332" y="5191840"/>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0BA93"/>
                  </a:solidFill>
                  <a:effectLst/>
                  <a:uLnTx/>
                  <a:uFillTx/>
                  <a:latin typeface="Calibri" panose="020F0502020204030204"/>
                  <a:ea typeface="+mn-ea"/>
                  <a:cs typeface="+mn-cs"/>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3035208" y="5225082"/>
              <a:ext cx="896399"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0E83E3"/>
                  </a:solidFill>
                  <a:effectLst/>
                  <a:uLnTx/>
                  <a:uFillTx/>
                  <a:latin typeface="Calibri" panose="020F0502020204030204"/>
                  <a:ea typeface="+mn-ea"/>
                  <a:cs typeface="+mn-cs"/>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212066" y="5165766"/>
              <a:ext cx="1003801"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D8302E"/>
                  </a:solidFill>
                  <a:effectLst/>
                  <a:uLnTx/>
                  <a:uFillTx/>
                  <a:latin typeface="Calibri" panose="020F0502020204030204"/>
                  <a:ea typeface="+mn-ea"/>
                  <a:cs typeface="+mn-cs"/>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82706" y="5185572"/>
              <a:ext cx="97725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FFCC6E"/>
                  </a:solidFill>
                  <a:effectLst/>
                  <a:uLnTx/>
                  <a:uFillTx/>
                  <a:latin typeface="Calibri" panose="020F0502020204030204"/>
                  <a:ea typeface="+mn-ea"/>
                  <a:cs typeface="+mn-cs"/>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118514" y="5170865"/>
              <a:ext cx="1007007"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dirty="0">
                  <a:ln>
                    <a:noFill/>
                  </a:ln>
                  <a:solidFill>
                    <a:srgbClr val="E26F55"/>
                  </a:solidFill>
                  <a:effectLst/>
                  <a:uLnTx/>
                  <a:uFillTx/>
                  <a:latin typeface="Calibri" panose="020F0502020204030204"/>
                  <a:ea typeface="+mn-ea"/>
                  <a:cs typeface="+mn-cs"/>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6707973" y="2527127"/>
            <a:ext cx="570605"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prstClr val="black"/>
                  </a:solidFill>
                </a:ln>
                <a:solidFill>
                  <a:prstClr val="black"/>
                </a:solidFill>
                <a:effectLst/>
                <a:uLnTx/>
                <a:uFillTx/>
                <a:latin typeface="Calibri" panose="020F0502020204030204"/>
                <a:ea typeface="+mn-ea"/>
                <a:cs typeface="+mn-cs"/>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6811909" y="1795877"/>
            <a:ext cx="1069524"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err="1">
                <a:ln>
                  <a:solidFill>
                    <a:srgbClr val="555455"/>
                  </a:solidFill>
                </a:ln>
                <a:solidFill>
                  <a:srgbClr val="555455"/>
                </a:solidFill>
                <a:effectLst/>
                <a:uLnTx/>
                <a:uFillTx/>
                <a:latin typeface="Calibri" panose="020F0502020204030204"/>
                <a:ea typeface="+mn-ea"/>
                <a:cs typeface="+mn-cs"/>
              </a:rPr>
              <a:t>TWiCe</a:t>
            </a:r>
            <a:r>
              <a:rPr kumimoji="0" lang="en-US" sz="1400" b="0" i="0" u="none" strike="noStrike" kern="1200" cap="none" spc="0" normalizeH="0" baseline="0" noProof="0" dirty="0">
                <a:ln>
                  <a:solidFill>
                    <a:srgbClr val="555455"/>
                  </a:solidFill>
                </a:ln>
                <a:solidFill>
                  <a:srgbClr val="555455"/>
                </a:solidFill>
                <a:effectLst/>
                <a:uLnTx/>
                <a:uFillTx/>
                <a:latin typeface="Calibri" panose="020F0502020204030204"/>
                <a:ea typeface="+mn-ea"/>
                <a:cs typeface="+mn-cs"/>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8030328" y="1284372"/>
            <a:ext cx="54213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rPr>
              <a:t>Ideal</a:t>
            </a:r>
            <a:endParaRPr kumimoji="0" lang="en-US" sz="1800" b="0" i="0" u="none" strike="noStrike" kern="1200" cap="none" spc="0" normalizeH="0" baseline="0" noProof="0" dirty="0">
              <a:ln>
                <a:solidFill>
                  <a:srgbClr val="66A105"/>
                </a:solidFill>
              </a:ln>
              <a:solidFill>
                <a:srgbClr val="66A105"/>
              </a:solidFill>
              <a:effectLst/>
              <a:uLnTx/>
              <a:uFillTx/>
              <a:latin typeface="Calibri" panose="020F0502020204030204"/>
              <a:ea typeface="+mn-ea"/>
              <a:cs typeface="+mn-cs"/>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7815341"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solidFill>
                  <a:prstClr val="white"/>
                </a:solidFill>
              </a:ln>
              <a:solidFill>
                <a:prstClr val="white"/>
              </a:solidFill>
              <a:effectLst/>
              <a:uLnTx/>
              <a:uFillTx/>
              <a:latin typeface="Calibri" panose="020F0502020204030204"/>
              <a:ea typeface="+mn-ea"/>
              <a:cs typeface="+mn-cs"/>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75991" y="73723"/>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72F9115D-E522-AF42-86C9-00F632807B4C}"/>
              </a:ext>
            </a:extLst>
          </p:cNvPr>
          <p:cNvSpPr txBox="1"/>
          <p:nvPr/>
        </p:nvSpPr>
        <p:spPr>
          <a:xfrm>
            <a:off x="288361" y="4091989"/>
            <a:ext cx="8609889" cy="1046440"/>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Ideal</a:t>
            </a:r>
            <a:r>
              <a:rPr kumimoji="0" lang="en-US" sz="22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mechanism is </a:t>
            </a:r>
            <a:r>
              <a:rPr kumimoji="0" lang="en-US" sz="22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significantly better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than any existing mechanism for </a:t>
            </a:r>
            <a:r>
              <a:rPr kumimoji="0" lang="en-US" sz="2200" b="1" i="0" u="none" strike="noStrike" kern="1200" cap="none" spc="0" normalizeH="0" baseline="0" noProof="0" dirty="0" err="1">
                <a:ln>
                  <a:noFill/>
                </a:ln>
                <a:solidFill>
                  <a:srgbClr val="4472C4">
                    <a:lumMod val="75000"/>
                  </a:srgbClr>
                </a:solidFill>
                <a:effectLst/>
                <a:uLnTx/>
                <a:uFillTx/>
                <a:latin typeface="Cambria" panose="02040503050406030204" pitchFamily="18" charset="0"/>
                <a:ea typeface="+mn-ea"/>
                <a:cs typeface="+mn-cs"/>
              </a:rPr>
              <a:t>HC</a:t>
            </a:r>
            <a:r>
              <a:rPr kumimoji="0" lang="en-US" sz="2200" b="1" i="0" u="none" strike="noStrike" kern="1200" cap="none" spc="0" normalizeH="0" baseline="-25000" noProof="0" dirty="0" err="1">
                <a:ln>
                  <a:noFill/>
                </a:ln>
                <a:solidFill>
                  <a:srgbClr val="4472C4">
                    <a:lumMod val="75000"/>
                  </a:srgbClr>
                </a:solidFill>
                <a:effectLst/>
                <a:uLnTx/>
                <a:uFillTx/>
                <a:latin typeface="Cambria" panose="02040503050406030204" pitchFamily="18" charset="0"/>
                <a:ea typeface="+mn-ea"/>
                <a:cs typeface="+mn-cs"/>
              </a:rPr>
              <a:t>first</a:t>
            </a:r>
            <a:r>
              <a:rPr kumimoji="0" lang="en-US" sz="22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&lt; 1024</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9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sp>
        <p:nvSpPr>
          <p:cNvPr id="39" name="TextBox 38">
            <a:extLst>
              <a:ext uri="{FF2B5EF4-FFF2-40B4-BE49-F238E27FC236}">
                <a16:creationId xmlns:a16="http://schemas.microsoft.com/office/drawing/2014/main" id="{79BBEDA4-0B85-CB4E-A839-170293EDE95B}"/>
              </a:ext>
            </a:extLst>
          </p:cNvPr>
          <p:cNvSpPr txBox="1"/>
          <p:nvPr/>
        </p:nvSpPr>
        <p:spPr>
          <a:xfrm>
            <a:off x="288361" y="5390484"/>
            <a:ext cx="8609889" cy="1077218"/>
          </a:xfrm>
          <a:prstGeom prst="rect">
            <a:avLst/>
          </a:prstGeom>
          <a:solidFill>
            <a:schemeClr val="accent4">
              <a:lumMod val="20000"/>
              <a:lumOff val="80000"/>
            </a:schemeClr>
          </a:solidFill>
          <a:ln w="76200">
            <a:solidFill>
              <a:schemeClr val="accent1"/>
            </a:solidFill>
          </a:ln>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Significant opportunity </a:t>
            </a:r>
            <a:r>
              <a:rPr kumimoji="0" lang="en-US" sz="22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for developing a </a:t>
            </a:r>
            <a:r>
              <a:rPr kumimoji="0" lang="en-US" sz="2200" b="1" i="0"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22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solution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2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with </a:t>
            </a:r>
            <a:r>
              <a:rPr kumimoji="0" lang="en-US" sz="22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rPr>
              <a:t>low performance overhead that supports low </a:t>
            </a:r>
            <a:r>
              <a:rPr kumimoji="0" lang="en-US" sz="2200" b="1" i="0" u="none" strike="noStrike" kern="1200" cap="none" spc="0" normalizeH="0" baseline="0" noProof="0" dirty="0" err="1">
                <a:ln>
                  <a:noFill/>
                </a:ln>
                <a:solidFill>
                  <a:srgbClr val="538234"/>
                </a:solidFill>
                <a:effectLst/>
                <a:uLnTx/>
                <a:uFillTx/>
                <a:latin typeface="Cambria" panose="02040503050406030204" pitchFamily="18" charset="0"/>
                <a:ea typeface="+mn-ea"/>
                <a:cs typeface="+mn-cs"/>
              </a:rPr>
              <a:t>HC</a:t>
            </a:r>
            <a:r>
              <a:rPr kumimoji="0" lang="en-US" sz="2200" b="1" i="0" u="none" strike="noStrike" kern="1200" cap="none" spc="0" normalizeH="0" baseline="-25000" noProof="0" dirty="0" err="1">
                <a:ln>
                  <a:noFill/>
                </a:ln>
                <a:solidFill>
                  <a:srgbClr val="538234"/>
                </a:solidFill>
                <a:effectLst/>
                <a:uLnTx/>
                <a:uFillTx/>
                <a:latin typeface="Cambria" panose="02040503050406030204" pitchFamily="18" charset="0"/>
                <a:ea typeface="+mn-ea"/>
                <a:cs typeface="+mn-cs"/>
              </a:rPr>
              <a:t>first</a:t>
            </a:r>
            <a:endParaRPr kumimoji="0" lang="en-US" sz="2200" b="1" i="0" u="none" strike="noStrike" kern="1200" cap="none" spc="0" normalizeH="0" baseline="0" noProof="0" dirty="0">
              <a:ln>
                <a:noFill/>
              </a:ln>
              <a:solidFill>
                <a:srgbClr val="538234"/>
              </a:solidFill>
              <a:effectLst/>
              <a:uLnTx/>
              <a:uFillTx/>
              <a:latin typeface="Cambria" panose="02040503050406030204" pitchFamily="18" charset="0"/>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000" b="1" i="0" u="none" strike="noStrike" kern="1200" cap="none" spc="0" normalizeH="0" baseline="0" noProof="0" dirty="0">
              <a:ln>
                <a:noFill/>
              </a:ln>
              <a:solidFill>
                <a:prstClr val="black"/>
              </a:solidFill>
              <a:effectLst/>
              <a:uLnTx/>
              <a:uFillTx/>
              <a:latin typeface="Cambria" panose="02040503050406030204" pitchFamily="18" charset="0"/>
              <a:ea typeface="Cambria" charset="0"/>
              <a:cs typeface="Cambria" charset="0"/>
            </a:endParaRPr>
          </a:p>
        </p:txBody>
      </p:sp>
      <p:pic>
        <p:nvPicPr>
          <p:cNvPr id="40" name="Picture 39">
            <a:extLst>
              <a:ext uri="{FF2B5EF4-FFF2-40B4-BE49-F238E27FC236}">
                <a16:creationId xmlns:a16="http://schemas.microsoft.com/office/drawing/2014/main" id="{45FE91DE-842C-B045-AD77-99CF23A2B999}"/>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594292" y="1222662"/>
            <a:ext cx="817522" cy="2695203"/>
          </a:xfrm>
          <a:prstGeom prst="rect">
            <a:avLst/>
          </a:prstGeom>
        </p:spPr>
      </p:pic>
      <p:sp>
        <p:nvSpPr>
          <p:cNvPr id="41" name="TextBox 40">
            <a:extLst>
              <a:ext uri="{FF2B5EF4-FFF2-40B4-BE49-F238E27FC236}">
                <a16:creationId xmlns:a16="http://schemas.microsoft.com/office/drawing/2014/main" id="{B7E4558D-84CB-3840-BCCC-39CECD638EB3}"/>
              </a:ext>
            </a:extLst>
          </p:cNvPr>
          <p:cNvSpPr txBox="1"/>
          <p:nvPr/>
        </p:nvSpPr>
        <p:spPr>
          <a:xfrm>
            <a:off x="1787481" y="3598403"/>
            <a:ext cx="6301725" cy="338554"/>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HC</a:t>
            </a:r>
            <a:r>
              <a:rPr kumimoji="0" lang="en-US" sz="1600" b="0" i="1" u="none" strike="noStrike" kern="1200" cap="none" spc="0" normalizeH="0" baseline="-25000" noProof="0" dirty="0" err="1">
                <a:ln>
                  <a:noFill/>
                </a:ln>
                <a:solidFill>
                  <a:prstClr val="black"/>
                </a:solidFill>
                <a:effectLst/>
                <a:uLnTx/>
                <a:uFillTx/>
                <a:latin typeface="Cambria" panose="02040503050406030204" pitchFamily="18" charset="0"/>
                <a:ea typeface="+mn-ea"/>
                <a:cs typeface="+mn-cs"/>
              </a:rPr>
              <a:t>first</a:t>
            </a:r>
            <a:r>
              <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rPr>
              <a:t> </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(number of hammers required to induce first </a:t>
            </a:r>
            <a:r>
              <a:rPr kumimoji="0" lang="en-US" sz="1600" b="0" i="1" u="none" strike="noStrike" kern="1200" cap="none" spc="0" normalizeH="0" baseline="0" noProof="0" dirty="0" err="1">
                <a:ln>
                  <a:noFill/>
                </a:ln>
                <a:solidFill>
                  <a:prstClr val="black"/>
                </a:solidFill>
                <a:effectLst/>
                <a:uLnTx/>
                <a:uFillTx/>
                <a:latin typeface="Cambria" panose="02040503050406030204" pitchFamily="18" charset="0"/>
                <a:ea typeface="+mn-ea"/>
                <a:cs typeface="+mn-cs"/>
              </a:rPr>
              <a:t>RowHammer</a:t>
            </a:r>
            <a:r>
              <a:rPr kumimoji="0" lang="en-US" sz="1600" b="0" i="1"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bit flip)</a:t>
            </a:r>
            <a:endParaRPr kumimoji="0" lang="en-US" sz="1600" b="0" i="1" u="none" strike="noStrike" kern="1200" cap="none" spc="0" normalizeH="0" baseline="-25000" noProof="0" dirty="0">
              <a:ln>
                <a:noFill/>
              </a:ln>
              <a:solidFill>
                <a:prstClr val="black"/>
              </a:solidFill>
              <a:effectLst/>
              <a:uLnTx/>
              <a:uFillTx/>
              <a:latin typeface="Cambria" panose="02040503050406030204" pitchFamily="18" charset="0"/>
              <a:ea typeface="+mn-ea"/>
              <a:cs typeface="+mn-cs"/>
            </a:endParaRPr>
          </a:p>
        </p:txBody>
      </p:sp>
      <p:cxnSp>
        <p:nvCxnSpPr>
          <p:cNvPr id="3" name="Straight Arrow Connector 2">
            <a:extLst>
              <a:ext uri="{FF2B5EF4-FFF2-40B4-BE49-F238E27FC236}">
                <a16:creationId xmlns:a16="http://schemas.microsoft.com/office/drawing/2014/main" id="{EE610464-B210-EA46-9CDD-61216D05E659}"/>
              </a:ext>
            </a:extLst>
          </p:cNvPr>
          <p:cNvCxnSpPr>
            <a:cxnSpLocks/>
          </p:cNvCxnSpPr>
          <p:nvPr/>
        </p:nvCxnSpPr>
        <p:spPr>
          <a:xfrm>
            <a:off x="7140696" y="1382070"/>
            <a:ext cx="0" cy="1070616"/>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07F98DD5-C058-D247-B2BC-3D60D8117FDB}"/>
              </a:ext>
            </a:extLst>
          </p:cNvPr>
          <p:cNvCxnSpPr>
            <a:cxnSpLocks/>
          </p:cNvCxnSpPr>
          <p:nvPr/>
        </p:nvCxnSpPr>
        <p:spPr>
          <a:xfrm>
            <a:off x="7760766" y="1444892"/>
            <a:ext cx="0" cy="1421601"/>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5D73012-7DA8-7D43-AC41-E3BC56DF0CB0}"/>
              </a:ext>
            </a:extLst>
          </p:cNvPr>
          <p:cNvCxnSpPr>
            <a:cxnSpLocks/>
          </p:cNvCxnSpPr>
          <p:nvPr/>
        </p:nvCxnSpPr>
        <p:spPr>
          <a:xfrm>
            <a:off x="8383654" y="1592149"/>
            <a:ext cx="0" cy="1538258"/>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5D9C696-F0C1-FD43-86F0-222FAD02140A}"/>
              </a:ext>
            </a:extLst>
          </p:cNvPr>
          <p:cNvCxnSpPr>
            <a:cxnSpLocks/>
          </p:cNvCxnSpPr>
          <p:nvPr/>
        </p:nvCxnSpPr>
        <p:spPr>
          <a:xfrm>
            <a:off x="6546710" y="1334525"/>
            <a:ext cx="0" cy="829322"/>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8D00AC86-63EC-BD44-828E-DC843D598553}"/>
              </a:ext>
            </a:extLst>
          </p:cNvPr>
          <p:cNvCxnSpPr>
            <a:cxnSpLocks/>
          </p:cNvCxnSpPr>
          <p:nvPr/>
        </p:nvCxnSpPr>
        <p:spPr>
          <a:xfrm>
            <a:off x="5994114" y="1334525"/>
            <a:ext cx="0" cy="543136"/>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7095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p:txBody>
          <a:bodyPr/>
          <a:lstStyle/>
          <a:p>
            <a:r>
              <a:rPr lang="en-US" sz="3200" b="1" dirty="0"/>
              <a:t>Key Takeaways from Mitigation Mechanisms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p:txBody>
          <a:bodyPr/>
          <a:lstStyle/>
          <a:p>
            <a:r>
              <a:rPr lang="en-US" sz="2500" dirty="0"/>
              <a:t>Existing </a:t>
            </a:r>
            <a:r>
              <a:rPr lang="en-US" sz="2500" dirty="0" err="1"/>
              <a:t>RowHammer</a:t>
            </a:r>
            <a:r>
              <a:rPr lang="en-US" sz="2500" dirty="0"/>
              <a:t> mitigation mechanisms can prevent </a:t>
            </a:r>
            <a:r>
              <a:rPr lang="en-US" sz="2500" dirty="0" err="1"/>
              <a:t>RowHammer</a:t>
            </a:r>
            <a:r>
              <a:rPr lang="en-US" sz="2500" dirty="0"/>
              <a:t> attacks with </a:t>
            </a:r>
            <a:r>
              <a:rPr lang="en-US" sz="2500" b="1" dirty="0">
                <a:solidFill>
                  <a:schemeClr val="accent6">
                    <a:lumMod val="75000"/>
                  </a:schemeClr>
                </a:solidFill>
              </a:rPr>
              <a:t>reasonable system performance overhead</a:t>
            </a:r>
            <a:r>
              <a:rPr lang="en-US" sz="2500" dirty="0"/>
              <a:t> in DRAM chips today</a:t>
            </a:r>
          </a:p>
          <a:p>
            <a:endParaRPr lang="en-US" sz="2500" dirty="0"/>
          </a:p>
          <a:p>
            <a:r>
              <a:rPr lang="en-US" sz="2500" dirty="0"/>
              <a:t>Existing </a:t>
            </a:r>
            <a:r>
              <a:rPr lang="en-US" sz="2500" dirty="0" err="1"/>
              <a:t>RowHammer</a:t>
            </a:r>
            <a:r>
              <a:rPr lang="en-US" sz="2500" dirty="0"/>
              <a:t> mitigation mechanisms </a:t>
            </a:r>
            <a:r>
              <a:rPr lang="en-US" sz="2500" b="1" dirty="0">
                <a:solidFill>
                  <a:srgbClr val="C00000"/>
                </a:solidFill>
              </a:rPr>
              <a:t>do not scale well</a:t>
            </a:r>
            <a:r>
              <a:rPr lang="en-US" sz="2500" b="1" dirty="0"/>
              <a:t> </a:t>
            </a:r>
            <a:r>
              <a:rPr lang="en-US" sz="2500" dirty="0"/>
              <a:t>to DRAM chips more vulnerable to </a:t>
            </a:r>
            <a:r>
              <a:rPr lang="en-US" sz="2500" dirty="0" err="1"/>
              <a:t>RowHammer</a:t>
            </a:r>
            <a:r>
              <a:rPr lang="en-US" sz="2500" dirty="0"/>
              <a:t> </a:t>
            </a:r>
          </a:p>
          <a:p>
            <a:endParaRPr lang="en-US" sz="2500" dirty="0"/>
          </a:p>
          <a:p>
            <a:r>
              <a:rPr lang="en-US" sz="2500" dirty="0"/>
              <a:t>There is still </a:t>
            </a:r>
            <a:r>
              <a:rPr lang="en-US" sz="2500" b="1" dirty="0">
                <a:solidFill>
                  <a:schemeClr val="accent2">
                    <a:lumMod val="75000"/>
                  </a:schemeClr>
                </a:solidFill>
              </a:rPr>
              <a:t>significant opportunity </a:t>
            </a:r>
            <a:r>
              <a:rPr lang="en-US" sz="2500" dirty="0"/>
              <a:t>for developing a mechanism that is </a:t>
            </a:r>
            <a:r>
              <a:rPr lang="en-US" sz="2500" b="1" dirty="0">
                <a:solidFill>
                  <a:schemeClr val="accent2">
                    <a:lumMod val="75000"/>
                  </a:schemeClr>
                </a:solidFill>
              </a:rPr>
              <a:t>scalable with low overhead</a:t>
            </a:r>
          </a:p>
        </p:txBody>
      </p:sp>
    </p:spTree>
    <p:extLst>
      <p:ext uri="{BB962C8B-B14F-4D97-AF65-F5344CB8AC3E}">
        <p14:creationId xmlns:p14="http://schemas.microsoft.com/office/powerpoint/2010/main" val="19700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p:cNvSpPr>
          <p:nvPr/>
        </p:nvSpPr>
        <p:spPr>
          <a:xfrm>
            <a:off x="0" y="3717"/>
            <a:ext cx="9144000" cy="2962508"/>
          </a:xfrm>
          <a:prstGeom prst="rect">
            <a:avLst/>
          </a:prstGeom>
          <a:solidFill>
            <a:schemeClr val="accent6">
              <a:lumMod val="75000"/>
            </a:schemeClr>
          </a:solidFill>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6600" b="1" i="0" u="none" strike="noStrike" kern="1200" cap="none" spc="0" normalizeH="0" baseline="0" noProof="0" dirty="0">
              <a:ln>
                <a:noFill/>
              </a:ln>
              <a:solidFill>
                <a:srgbClr val="70AD47"/>
              </a:solidFill>
              <a:effectLst/>
              <a:uLnTx/>
              <a:uFillTx/>
              <a:latin typeface="Calibri Light" panose="020F0302020204030204"/>
              <a:ea typeface="+mj-ea"/>
              <a:cs typeface="+mj-cs"/>
            </a:endParaRPr>
          </a:p>
        </p:txBody>
      </p:sp>
      <p:sp>
        <p:nvSpPr>
          <p:cNvPr id="102" name="Title 1"/>
          <p:cNvSpPr>
            <a:spLocks noGrp="1"/>
          </p:cNvSpPr>
          <p:nvPr>
            <p:ph type="ctrTitle" idx="4294967295"/>
          </p:nvPr>
        </p:nvSpPr>
        <p:spPr>
          <a:xfrm>
            <a:off x="0" y="176130"/>
            <a:ext cx="9144000" cy="2473836"/>
          </a:xfrm>
          <a:prstGeom prst="rect">
            <a:avLst/>
          </a:prstGeom>
          <a:noFill/>
        </p:spPr>
        <p:txBody>
          <a:bodyPr anchor="ctr">
            <a:noAutofit/>
          </a:bodyPr>
          <a:lstStyle/>
          <a:p>
            <a:pPr algn="ctr">
              <a:lnSpc>
                <a:spcPct val="100000"/>
              </a:lnSpc>
            </a:pPr>
            <a:r>
              <a:rPr lang="en-US" sz="4800" b="1" i="1" dirty="0">
                <a:solidFill>
                  <a:schemeClr val="bg1">
                    <a:lumMod val="95000"/>
                  </a:schemeClr>
                </a:solidFill>
                <a:latin typeface="Cambria"/>
                <a:cs typeface="Cambria"/>
              </a:rPr>
              <a:t>Revisiting </a:t>
            </a:r>
            <a:r>
              <a:rPr lang="en-US" sz="4800" b="1" i="1" dirty="0" err="1">
                <a:solidFill>
                  <a:schemeClr val="bg1">
                    <a:lumMod val="95000"/>
                  </a:schemeClr>
                </a:solidFill>
                <a:latin typeface="Cambria"/>
                <a:cs typeface="Cambria"/>
              </a:rPr>
              <a:t>RowHammer</a:t>
            </a:r>
            <a:br>
              <a:rPr lang="en-US" sz="2000" b="1" i="1" dirty="0">
                <a:solidFill>
                  <a:schemeClr val="bg1">
                    <a:lumMod val="95000"/>
                  </a:schemeClr>
                </a:solidFill>
                <a:latin typeface="Cambria"/>
                <a:cs typeface="Cambria"/>
              </a:rPr>
            </a:br>
            <a:r>
              <a:rPr lang="en-US" sz="700" b="1" i="1" dirty="0">
                <a:solidFill>
                  <a:schemeClr val="bg1">
                    <a:lumMod val="95000"/>
                  </a:schemeClr>
                </a:solidFill>
                <a:latin typeface="Cambria"/>
                <a:cs typeface="Cambria"/>
              </a:rPr>
              <a:t> </a:t>
            </a:r>
            <a:br>
              <a:rPr lang="en-US" sz="3400" b="1" i="1" dirty="0">
                <a:solidFill>
                  <a:schemeClr val="bg1">
                    <a:lumMod val="95000"/>
                  </a:schemeClr>
                </a:solidFill>
                <a:latin typeface="Cambria"/>
                <a:cs typeface="Cambria"/>
              </a:rPr>
            </a:br>
            <a:r>
              <a:rPr lang="en-US" sz="3400" b="1" i="1" dirty="0">
                <a:solidFill>
                  <a:schemeClr val="bg1">
                    <a:lumMod val="95000"/>
                  </a:schemeClr>
                </a:solidFill>
                <a:latin typeface="Cambria"/>
                <a:cs typeface="Cambria"/>
              </a:rPr>
              <a:t>An Experimental Analysis of Modern Devices and Mitigation Techniques</a:t>
            </a:r>
            <a:endParaRPr lang="en-US" sz="3400" b="1" dirty="0">
              <a:solidFill>
                <a:schemeClr val="bg1">
                  <a:lumMod val="95000"/>
                </a:schemeClr>
              </a:solidFill>
              <a:latin typeface="Cambria"/>
              <a:cs typeface="Cambria"/>
            </a:endParaRPr>
          </a:p>
        </p:txBody>
      </p:sp>
      <p:sp>
        <p:nvSpPr>
          <p:cNvPr id="103" name="Subtitle 2"/>
          <p:cNvSpPr>
            <a:spLocks noGrp="1"/>
          </p:cNvSpPr>
          <p:nvPr>
            <p:ph type="subTitle" idx="4294967295"/>
          </p:nvPr>
        </p:nvSpPr>
        <p:spPr>
          <a:xfrm>
            <a:off x="228600" y="3534081"/>
            <a:ext cx="8686800" cy="724829"/>
          </a:xfrm>
          <a:prstGeom prst="rect">
            <a:avLst/>
          </a:prstGeom>
        </p:spPr>
        <p:txBody>
          <a:bodyPr anchor="ctr">
            <a:noAutofit/>
          </a:bodyPr>
          <a:lstStyle/>
          <a:p>
            <a:pPr marL="0" indent="0" algn="ctr">
              <a:buNone/>
            </a:pPr>
            <a:r>
              <a:rPr lang="en-US" sz="2400" b="1" u="sng" dirty="0" err="1">
                <a:latin typeface="Cambria"/>
                <a:cs typeface="Cambria"/>
              </a:rPr>
              <a:t>Jeremie</a:t>
            </a:r>
            <a:r>
              <a:rPr lang="en-US" sz="2400" b="1" u="sng" dirty="0">
                <a:latin typeface="Cambria"/>
                <a:cs typeface="Cambria"/>
              </a:rPr>
              <a:t> S. Kim</a:t>
            </a:r>
            <a:r>
              <a:rPr lang="en-US" sz="2400" b="1" dirty="0">
                <a:latin typeface="Cambria"/>
                <a:cs typeface="Cambria"/>
              </a:rPr>
              <a:t>        </a:t>
            </a:r>
            <a:r>
              <a:rPr lang="en-US" sz="2400" b="1" dirty="0" err="1">
                <a:latin typeface="Cambria"/>
                <a:cs typeface="Cambria"/>
              </a:rPr>
              <a:t>Minesh</a:t>
            </a:r>
            <a:r>
              <a:rPr lang="en-US" sz="2400" b="1" dirty="0">
                <a:latin typeface="Cambria"/>
                <a:cs typeface="Cambria"/>
              </a:rPr>
              <a:t> Patel  </a:t>
            </a:r>
          </a:p>
          <a:p>
            <a:pPr marL="0" indent="0" algn="ctr">
              <a:buNone/>
            </a:pPr>
            <a:r>
              <a:rPr lang="en-US" sz="2400" b="1" dirty="0">
                <a:latin typeface="Cambria"/>
                <a:cs typeface="Cambria"/>
              </a:rPr>
              <a:t>A. </a:t>
            </a:r>
            <a:r>
              <a:rPr lang="en-US" sz="2400" b="1" dirty="0" err="1">
                <a:latin typeface="Cambria"/>
                <a:cs typeface="Cambria"/>
              </a:rPr>
              <a:t>Giray</a:t>
            </a:r>
            <a:r>
              <a:rPr lang="en-US" sz="2400" b="1" dirty="0">
                <a:latin typeface="Cambria"/>
                <a:cs typeface="Cambria"/>
              </a:rPr>
              <a:t> </a:t>
            </a:r>
            <a:r>
              <a:rPr lang="en-US" sz="2400" b="1" dirty="0" err="1">
                <a:latin typeface="Cambria" panose="02040503050406030204" pitchFamily="18" charset="0"/>
              </a:rPr>
              <a:t>Yağlıkçı</a:t>
            </a:r>
            <a:r>
              <a:rPr lang="en-US" sz="2400" dirty="0">
                <a:latin typeface="Cambria" panose="02040503050406030204" pitchFamily="18" charset="0"/>
              </a:rPr>
              <a:t> </a:t>
            </a:r>
            <a:r>
              <a:rPr lang="en-US" sz="2400" b="1" dirty="0">
                <a:latin typeface="Cambria" panose="02040503050406030204" pitchFamily="18" charset="0"/>
                <a:cs typeface="Cambria"/>
              </a:rPr>
              <a:t>        </a:t>
            </a:r>
            <a:r>
              <a:rPr lang="en-US" sz="2400" b="1" dirty="0">
                <a:latin typeface="Cambria"/>
                <a:cs typeface="Cambria"/>
              </a:rPr>
              <a:t>Hasan Hassan</a:t>
            </a:r>
          </a:p>
          <a:p>
            <a:pPr marL="0" indent="0" algn="ctr">
              <a:buNone/>
            </a:pPr>
            <a:r>
              <a:rPr lang="en-US" sz="2400" b="1" dirty="0" err="1">
                <a:latin typeface="Cambria"/>
                <a:cs typeface="Cambria"/>
              </a:rPr>
              <a:t>Roknoddin</a:t>
            </a:r>
            <a:r>
              <a:rPr lang="en-US" sz="2400" b="1" dirty="0">
                <a:latin typeface="Cambria"/>
                <a:cs typeface="Cambria"/>
              </a:rPr>
              <a:t> Azizi        Lois </a:t>
            </a:r>
            <a:r>
              <a:rPr lang="en-US" sz="2400" b="1" dirty="0" err="1">
                <a:latin typeface="Cambria"/>
                <a:cs typeface="Cambria"/>
              </a:rPr>
              <a:t>Orosa</a:t>
            </a:r>
            <a:r>
              <a:rPr lang="en-US" sz="2400" b="1" dirty="0">
                <a:latin typeface="Cambria"/>
                <a:cs typeface="Cambria"/>
              </a:rPr>
              <a:t>       </a:t>
            </a:r>
            <a:r>
              <a:rPr lang="en-US" sz="2400" b="1" dirty="0" err="1">
                <a:latin typeface="Cambria"/>
                <a:cs typeface="Cambria"/>
              </a:rPr>
              <a:t>Onur</a:t>
            </a:r>
            <a:r>
              <a:rPr lang="en-US" sz="2400" b="1" dirty="0">
                <a:latin typeface="Cambria"/>
                <a:cs typeface="Cambria"/>
              </a:rPr>
              <a:t> </a:t>
            </a:r>
            <a:r>
              <a:rPr lang="en-US" sz="2400" b="1" dirty="0" err="1">
                <a:latin typeface="Cambria"/>
                <a:cs typeface="Cambria"/>
              </a:rPr>
              <a:t>Mutlu</a:t>
            </a:r>
            <a:r>
              <a:rPr lang="en-US" sz="2400" b="1" dirty="0">
                <a:latin typeface="Cambria"/>
                <a:cs typeface="Cambria"/>
              </a:rPr>
              <a:t>  </a:t>
            </a:r>
            <a:endParaRPr lang="en-US" sz="2400" dirty="0">
              <a:latin typeface="Cambria"/>
              <a:cs typeface="Cambria"/>
            </a:endParaRPr>
          </a:p>
        </p:txBody>
      </p:sp>
      <p:pic>
        <p:nvPicPr>
          <p:cNvPr id="1026" name="Picture 2" descr="http://www.euroc-project.eu/fileadmin/imgEuroc/eurocConsortiumLogos/eth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 y="6306491"/>
            <a:ext cx="1827395" cy="375379"/>
          </a:xfrm>
          <a:prstGeom prst="rect">
            <a:avLst/>
          </a:prstGeom>
          <a:noFill/>
          <a:extLst>
            <a:ext uri="{909E8E84-426E-40DD-AFC4-6F175D3DCCD1}">
              <a14:hiddenFill xmlns:a14="http://schemas.microsoft.com/office/drawing/2010/main">
                <a:solidFill>
                  <a:srgbClr val="FFFFFF"/>
                </a:solidFill>
              </a14:hiddenFill>
            </a:ext>
          </a:extLst>
        </p:spPr>
      </p:pic>
      <p:pic>
        <p:nvPicPr>
          <p:cNvPr id="3" name="Graphic 2">
            <a:extLst>
              <a:ext uri="{FF2B5EF4-FFF2-40B4-BE49-F238E27FC236}">
                <a16:creationId xmlns:a16="http://schemas.microsoft.com/office/drawing/2014/main" id="{B7C26073-8D20-48E5-9751-3761552F8C0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34153" y="5187287"/>
            <a:ext cx="2875694" cy="553229"/>
          </a:xfrm>
          <a:prstGeom prst="rect">
            <a:avLst/>
          </a:prstGeom>
        </p:spPr>
      </p:pic>
      <p:pic>
        <p:nvPicPr>
          <p:cNvPr id="8" name="Picture 4" descr="https://seaphages.org/media/institutions/Burgundy_CMU_JPG_Logo.jpg">
            <a:extLst>
              <a:ext uri="{FF2B5EF4-FFF2-40B4-BE49-F238E27FC236}">
                <a16:creationId xmlns:a16="http://schemas.microsoft.com/office/drawing/2014/main" id="{2DE62495-A91A-D049-8598-D1AEAA4CA47A}"/>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27653" b="26959"/>
          <a:stretch/>
        </p:blipFill>
        <p:spPr bwMode="auto">
          <a:xfrm>
            <a:off x="6220326" y="6319261"/>
            <a:ext cx="2767266" cy="453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17748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B1237-631F-354D-9F73-BCE8C61185AD}"/>
              </a:ext>
            </a:extLst>
          </p:cNvPr>
          <p:cNvSpPr>
            <a:spLocks noGrp="1"/>
          </p:cNvSpPr>
          <p:nvPr>
            <p:ph type="title"/>
          </p:nvPr>
        </p:nvSpPr>
        <p:spPr/>
        <p:txBody>
          <a:bodyPr/>
          <a:lstStyle/>
          <a:p>
            <a:r>
              <a:rPr lang="en-US" b="1" dirty="0"/>
              <a:t>Additional Details in the Paper </a:t>
            </a:r>
          </a:p>
        </p:txBody>
      </p:sp>
      <p:sp>
        <p:nvSpPr>
          <p:cNvPr id="3" name="Content Placeholder 2">
            <a:extLst>
              <a:ext uri="{FF2B5EF4-FFF2-40B4-BE49-F238E27FC236}">
                <a16:creationId xmlns:a16="http://schemas.microsoft.com/office/drawing/2014/main" id="{88AEE175-327F-D646-A1B8-C7C435289C8E}"/>
              </a:ext>
            </a:extLst>
          </p:cNvPr>
          <p:cNvSpPr>
            <a:spLocks noGrp="1"/>
          </p:cNvSpPr>
          <p:nvPr>
            <p:ph idx="1"/>
          </p:nvPr>
        </p:nvSpPr>
        <p:spPr>
          <a:xfrm>
            <a:off x="75991" y="1031539"/>
            <a:ext cx="8987622" cy="5318753"/>
          </a:xfrm>
        </p:spPr>
        <p:txBody>
          <a:bodyPr/>
          <a:lstStyle/>
          <a:p>
            <a:pPr>
              <a:spcBef>
                <a:spcPts val="2200"/>
              </a:spcBef>
            </a:pPr>
            <a:r>
              <a:rPr lang="en-US" sz="2800" b="1" dirty="0">
                <a:solidFill>
                  <a:schemeClr val="accent5">
                    <a:lumMod val="75000"/>
                  </a:schemeClr>
                </a:solidFill>
              </a:rPr>
              <a:t>Single-cell </a:t>
            </a:r>
            <a:r>
              <a:rPr lang="en-US" sz="2800" b="1" dirty="0" err="1">
                <a:solidFill>
                  <a:schemeClr val="accent5">
                    <a:lumMod val="75000"/>
                  </a:schemeClr>
                </a:solidFill>
              </a:rPr>
              <a:t>RowHammer</a:t>
            </a:r>
            <a:r>
              <a:rPr lang="en-US" sz="2800" b="1" dirty="0">
                <a:solidFill>
                  <a:schemeClr val="accent5">
                    <a:lumMod val="75000"/>
                  </a:schemeClr>
                </a:solidFill>
              </a:rPr>
              <a:t> bit flip probability</a:t>
            </a:r>
          </a:p>
          <a:p>
            <a:pPr>
              <a:spcBef>
                <a:spcPts val="2200"/>
              </a:spcBef>
            </a:pPr>
            <a:r>
              <a:rPr lang="en-US" sz="2800" dirty="0"/>
              <a:t>More details on our </a:t>
            </a:r>
            <a:r>
              <a:rPr lang="en-US" sz="2800" b="1" dirty="0">
                <a:solidFill>
                  <a:schemeClr val="accent5">
                    <a:lumMod val="75000"/>
                  </a:schemeClr>
                </a:solidFill>
              </a:rPr>
              <a:t>data pattern dependence</a:t>
            </a:r>
            <a:r>
              <a:rPr lang="en-US" sz="2800" dirty="0"/>
              <a:t> study</a:t>
            </a:r>
          </a:p>
          <a:p>
            <a:pPr>
              <a:spcBef>
                <a:spcPts val="2200"/>
              </a:spcBef>
            </a:pPr>
            <a:r>
              <a:rPr lang="en-US" sz="2800" dirty="0"/>
              <a:t>Analysis of </a:t>
            </a:r>
            <a:r>
              <a:rPr lang="en-US" sz="2800" b="1" dirty="0">
                <a:solidFill>
                  <a:schemeClr val="accent5">
                    <a:lumMod val="75000"/>
                  </a:schemeClr>
                </a:solidFill>
              </a:rPr>
              <a:t>Error Correcting Codes (ECC)</a:t>
            </a:r>
            <a:r>
              <a:rPr lang="en-US" sz="2800" dirty="0"/>
              <a:t> in mitigating </a:t>
            </a:r>
            <a:r>
              <a:rPr lang="en-US" sz="2800" dirty="0" err="1"/>
              <a:t>RowHammer</a:t>
            </a:r>
            <a:r>
              <a:rPr lang="en-US" sz="2800" dirty="0"/>
              <a:t> bit flips</a:t>
            </a:r>
          </a:p>
          <a:p>
            <a:pPr>
              <a:spcBef>
                <a:spcPts val="2200"/>
              </a:spcBef>
            </a:pPr>
            <a:r>
              <a:rPr lang="en-US" sz="2800" dirty="0"/>
              <a:t>Additional </a:t>
            </a:r>
            <a:r>
              <a:rPr lang="en-US" sz="2800" b="1" dirty="0">
                <a:solidFill>
                  <a:schemeClr val="accent5">
                    <a:lumMod val="75000"/>
                  </a:schemeClr>
                </a:solidFill>
              </a:rPr>
              <a:t>observations</a:t>
            </a:r>
            <a:r>
              <a:rPr lang="en-US" sz="2800" dirty="0"/>
              <a:t> on our data </a:t>
            </a:r>
          </a:p>
          <a:p>
            <a:pPr>
              <a:spcBef>
                <a:spcPts val="2200"/>
              </a:spcBef>
            </a:pPr>
            <a:r>
              <a:rPr lang="en-US" sz="2800" b="1" dirty="0">
                <a:solidFill>
                  <a:schemeClr val="accent5">
                    <a:lumMod val="75000"/>
                  </a:schemeClr>
                </a:solidFill>
              </a:rPr>
              <a:t>Methodology details </a:t>
            </a:r>
            <a:r>
              <a:rPr lang="en-US" sz="2800" dirty="0"/>
              <a:t>for characterizing DRAM</a:t>
            </a:r>
          </a:p>
          <a:p>
            <a:pPr>
              <a:spcBef>
                <a:spcPts val="2200"/>
              </a:spcBef>
            </a:pPr>
            <a:r>
              <a:rPr lang="en-US" sz="2800" dirty="0"/>
              <a:t>Further discussion on comparing data across different infrastructures</a:t>
            </a:r>
          </a:p>
          <a:p>
            <a:pPr>
              <a:spcBef>
                <a:spcPts val="2200"/>
              </a:spcBef>
            </a:pPr>
            <a:r>
              <a:rPr lang="en-US" sz="2800" b="1" dirty="0">
                <a:solidFill>
                  <a:schemeClr val="accent5">
                    <a:lumMod val="75000"/>
                  </a:schemeClr>
                </a:solidFill>
              </a:rPr>
              <a:t>Discussion on scaling </a:t>
            </a:r>
            <a:r>
              <a:rPr lang="en-US" sz="2800" dirty="0"/>
              <a:t>each mitigation mechanism</a:t>
            </a:r>
          </a:p>
        </p:txBody>
      </p:sp>
    </p:spTree>
    <p:extLst>
      <p:ext uri="{BB962C8B-B14F-4D97-AF65-F5344CB8AC3E}">
        <p14:creationId xmlns:p14="http://schemas.microsoft.com/office/powerpoint/2010/main" val="1834592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err="1"/>
              <a:t>RowHammer</a:t>
            </a:r>
            <a:r>
              <a:rPr lang="en-US" sz="3600" b="1" dirty="0"/>
              <a:t> Solutions Going Forward</a:t>
            </a:r>
          </a:p>
        </p:txBody>
      </p:sp>
      <p:sp>
        <p:nvSpPr>
          <p:cNvPr id="3" name="Content Placeholder 2"/>
          <p:cNvSpPr>
            <a:spLocks noGrp="1"/>
          </p:cNvSpPr>
          <p:nvPr>
            <p:ph idx="1"/>
          </p:nvPr>
        </p:nvSpPr>
        <p:spPr>
          <a:xfrm>
            <a:off x="75991" y="1234543"/>
            <a:ext cx="8817638" cy="5549734"/>
          </a:xfrm>
        </p:spPr>
        <p:txBody>
          <a:bodyPr/>
          <a:lstStyle/>
          <a:p>
            <a:pPr marL="0" indent="0">
              <a:buNone/>
            </a:pPr>
            <a:r>
              <a:rPr lang="en-US" sz="2700" b="1" dirty="0"/>
              <a:t>Two</a:t>
            </a:r>
            <a:r>
              <a:rPr lang="en-US" sz="2700" dirty="0"/>
              <a:t> promising directions for new </a:t>
            </a:r>
            <a:r>
              <a:rPr lang="en-US" sz="2700" dirty="0" err="1"/>
              <a:t>RowHammer</a:t>
            </a:r>
            <a:r>
              <a:rPr lang="en-US" sz="2700" dirty="0"/>
              <a:t> solutions:</a:t>
            </a:r>
          </a:p>
          <a:p>
            <a:pPr marL="0" indent="0">
              <a:buNone/>
            </a:pPr>
            <a:endParaRPr lang="en-US" sz="1000" dirty="0"/>
          </a:p>
          <a:p>
            <a:pPr marL="514350" indent="-514350">
              <a:buFont typeface="+mj-lt"/>
              <a:buAutoNum type="arabicPeriod"/>
            </a:pPr>
            <a:r>
              <a:rPr lang="en-US" sz="2700" b="1" dirty="0">
                <a:solidFill>
                  <a:schemeClr val="accent2">
                    <a:lumMod val="75000"/>
                  </a:schemeClr>
                </a:solidFill>
              </a:rPr>
              <a:t>DRAM-system cooperation</a:t>
            </a:r>
          </a:p>
          <a:p>
            <a:pPr marL="320040" lvl="1"/>
            <a:r>
              <a:rPr lang="en-US" sz="2100" dirty="0"/>
              <a:t>We believe the DRAM and system should cooperate more to provide a </a:t>
            </a:r>
            <a:r>
              <a:rPr lang="en-US" sz="2100" b="1" dirty="0">
                <a:solidFill>
                  <a:schemeClr val="accent5">
                    <a:lumMod val="75000"/>
                  </a:schemeClr>
                </a:solidFill>
              </a:rPr>
              <a:t>holistic</a:t>
            </a:r>
            <a:r>
              <a:rPr lang="en-US" sz="2100" dirty="0"/>
              <a:t> solution can prevent </a:t>
            </a:r>
            <a:r>
              <a:rPr lang="en-US" sz="2100" dirty="0" err="1"/>
              <a:t>RowHammer</a:t>
            </a:r>
            <a:r>
              <a:rPr lang="en-US" sz="2100" dirty="0"/>
              <a:t> at </a:t>
            </a:r>
            <a:r>
              <a:rPr lang="en-US" sz="2100" b="1" dirty="0">
                <a:solidFill>
                  <a:srgbClr val="538234"/>
                </a:solidFill>
              </a:rPr>
              <a:t>low cost</a:t>
            </a:r>
          </a:p>
          <a:p>
            <a:pPr marL="91440" lvl="1" indent="0">
              <a:buNone/>
            </a:pPr>
            <a:endParaRPr lang="en-US" sz="1000" dirty="0"/>
          </a:p>
          <a:p>
            <a:pPr marL="514350" indent="-514350">
              <a:buFont typeface="+mj-lt"/>
              <a:buAutoNum type="arabicPeriod"/>
            </a:pPr>
            <a:r>
              <a:rPr lang="en-US" sz="2700" b="1" dirty="0">
                <a:solidFill>
                  <a:srgbClr val="7030A0"/>
                </a:solidFill>
              </a:rPr>
              <a:t>Profile-guided</a:t>
            </a:r>
          </a:p>
          <a:p>
            <a:pPr marL="320040" lvl="1"/>
            <a:r>
              <a:rPr lang="en-US" sz="2100" dirty="0"/>
              <a:t>Accurate </a:t>
            </a:r>
            <a:r>
              <a:rPr lang="en-US" sz="2100" b="1" dirty="0">
                <a:solidFill>
                  <a:schemeClr val="accent5">
                    <a:lumMod val="75000"/>
                  </a:schemeClr>
                </a:solidFill>
              </a:rPr>
              <a:t>profile of </a:t>
            </a:r>
            <a:r>
              <a:rPr lang="en-US" sz="2100" b="1" dirty="0" err="1">
                <a:solidFill>
                  <a:schemeClr val="accent5">
                    <a:lumMod val="75000"/>
                  </a:schemeClr>
                </a:solidFill>
              </a:rPr>
              <a:t>RowHammer</a:t>
            </a:r>
            <a:r>
              <a:rPr lang="en-US" sz="2100" b="1" dirty="0">
                <a:solidFill>
                  <a:schemeClr val="accent5">
                    <a:lumMod val="75000"/>
                  </a:schemeClr>
                </a:solidFill>
              </a:rPr>
              <a:t>-susceptible cells </a:t>
            </a:r>
            <a:r>
              <a:rPr lang="en-US" sz="2100" dirty="0"/>
              <a:t>in DRAM provides a powerful substrate for building </a:t>
            </a:r>
            <a:r>
              <a:rPr lang="en-US" sz="2100" b="1" dirty="0">
                <a:solidFill>
                  <a:schemeClr val="accent5">
                    <a:lumMod val="75000"/>
                  </a:schemeClr>
                </a:solidFill>
              </a:rPr>
              <a:t>targeted</a:t>
            </a:r>
            <a:r>
              <a:rPr lang="en-US" sz="2100" dirty="0"/>
              <a:t> </a:t>
            </a:r>
            <a:r>
              <a:rPr lang="en-US" sz="2100" dirty="0" err="1"/>
              <a:t>RowHammer</a:t>
            </a:r>
            <a:r>
              <a:rPr lang="en-US" sz="2100" dirty="0"/>
              <a:t> solutions, e.g.:</a:t>
            </a:r>
          </a:p>
          <a:p>
            <a:pPr marL="777240" lvl="2"/>
            <a:r>
              <a:rPr lang="en-US" sz="1800" dirty="0"/>
              <a:t>Only increase the refresh rate for rows containing </a:t>
            </a:r>
            <a:r>
              <a:rPr lang="en-US" sz="1800" dirty="0" err="1"/>
              <a:t>RowHammer</a:t>
            </a:r>
            <a:r>
              <a:rPr lang="en-US" sz="1800" dirty="0"/>
              <a:t>-susceptible cells</a:t>
            </a:r>
          </a:p>
          <a:p>
            <a:pPr marL="914400" lvl="2" indent="0">
              <a:buNone/>
            </a:pPr>
            <a:endParaRPr lang="en-US" sz="1600" dirty="0"/>
          </a:p>
          <a:p>
            <a:pPr marL="320040" lvl="1"/>
            <a:r>
              <a:rPr lang="en-US" sz="2100" dirty="0"/>
              <a:t>A </a:t>
            </a:r>
            <a:r>
              <a:rPr lang="en-US" sz="2100" b="1" dirty="0">
                <a:solidFill>
                  <a:schemeClr val="accent5">
                    <a:lumMod val="75000"/>
                  </a:schemeClr>
                </a:solidFill>
              </a:rPr>
              <a:t>fast and accurate </a:t>
            </a:r>
            <a:r>
              <a:rPr lang="en-US" sz="2100" dirty="0"/>
              <a:t>profiling mechanism is a key research challenge for developing low-overhead and scalable </a:t>
            </a:r>
            <a:r>
              <a:rPr lang="en-US" sz="2100" dirty="0" err="1"/>
              <a:t>RowHammer</a:t>
            </a:r>
            <a:r>
              <a:rPr lang="en-US" sz="2100" dirty="0"/>
              <a:t> solutions</a:t>
            </a:r>
          </a:p>
        </p:txBody>
      </p:sp>
    </p:spTree>
    <p:extLst>
      <p:ext uri="{BB962C8B-B14F-4D97-AF65-F5344CB8AC3E}">
        <p14:creationId xmlns:p14="http://schemas.microsoft.com/office/powerpoint/2010/main" val="3262999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Conclusion</a:t>
            </a:r>
          </a:p>
        </p:txBody>
      </p:sp>
      <p:sp>
        <p:nvSpPr>
          <p:cNvPr id="3" name="Content Placeholder 2"/>
          <p:cNvSpPr>
            <a:spLocks noGrp="1"/>
          </p:cNvSpPr>
          <p:nvPr>
            <p:ph idx="1"/>
          </p:nvPr>
        </p:nvSpPr>
        <p:spPr>
          <a:xfrm>
            <a:off x="0" y="1021574"/>
            <a:ext cx="8987623" cy="5565385"/>
          </a:xfrm>
        </p:spPr>
        <p:txBody>
          <a:bodyPr/>
          <a:lstStyle/>
          <a:p>
            <a:pPr>
              <a:spcBef>
                <a:spcPts val="1600"/>
              </a:spcBef>
            </a:pPr>
            <a:r>
              <a:rPr lang="en-US" sz="2400" dirty="0"/>
              <a:t>We characterized </a:t>
            </a:r>
            <a:r>
              <a:rPr lang="en-US" sz="2400" b="1" dirty="0"/>
              <a:t>1580 DRAM </a:t>
            </a:r>
            <a:r>
              <a:rPr lang="en-US" sz="2400" dirty="0"/>
              <a:t>chips of different DRAM types, technology nodes, and manufacturers. </a:t>
            </a:r>
          </a:p>
          <a:p>
            <a:pPr>
              <a:spcBef>
                <a:spcPts val="1600"/>
              </a:spcBef>
            </a:pPr>
            <a:r>
              <a:rPr lang="en-US" sz="2400" dirty="0">
                <a:solidFill>
                  <a:srgbClr val="C00000"/>
                </a:solidFill>
              </a:rPr>
              <a:t>We studied </a:t>
            </a:r>
            <a:r>
              <a:rPr lang="en-US" sz="2400" b="1" dirty="0">
                <a:solidFill>
                  <a:srgbClr val="C00000"/>
                </a:solidFill>
              </a:rPr>
              <a:t>five</a:t>
            </a:r>
            <a:r>
              <a:rPr lang="en-US" sz="2400" dirty="0">
                <a:solidFill>
                  <a:srgbClr val="C00000"/>
                </a:solidFill>
              </a:rPr>
              <a:t> state-of-the-art </a:t>
            </a:r>
            <a:r>
              <a:rPr lang="en-US" sz="2400" dirty="0" err="1">
                <a:solidFill>
                  <a:srgbClr val="C00000"/>
                </a:solidFill>
              </a:rPr>
              <a:t>RowHammer</a:t>
            </a:r>
            <a:r>
              <a:rPr lang="en-US" sz="2400" dirty="0">
                <a:solidFill>
                  <a:srgbClr val="C00000"/>
                </a:solidFill>
              </a:rPr>
              <a:t> mitigation mechanisms and an ideal refresh-based mechanism</a:t>
            </a:r>
          </a:p>
          <a:p>
            <a:pPr>
              <a:spcBef>
                <a:spcPts val="1600"/>
              </a:spcBef>
            </a:pPr>
            <a:r>
              <a:rPr lang="en-US" sz="2400" dirty="0">
                <a:solidFill>
                  <a:schemeClr val="accent6">
                    <a:lumMod val="75000"/>
                  </a:schemeClr>
                </a:solidFill>
              </a:rPr>
              <a:t>We made </a:t>
            </a:r>
            <a:r>
              <a:rPr lang="en-US" sz="2400" b="1" dirty="0">
                <a:solidFill>
                  <a:schemeClr val="accent6">
                    <a:lumMod val="75000"/>
                  </a:schemeClr>
                </a:solidFill>
              </a:rPr>
              <a:t>two key observations</a:t>
            </a:r>
            <a:r>
              <a:rPr lang="en-US" sz="2400" dirty="0">
                <a:solidFill>
                  <a:schemeClr val="accent6">
                    <a:lumMod val="75000"/>
                  </a:schemeClr>
                </a:solidFill>
              </a:rPr>
              <a:t> </a:t>
            </a:r>
          </a:p>
          <a:p>
            <a:pPr marL="914400" lvl="1" indent="-457200">
              <a:buFont typeface="+mj-lt"/>
              <a:buAutoNum type="arabicPeriod"/>
            </a:pPr>
            <a:r>
              <a:rPr lang="en-US" sz="2000" b="1" dirty="0" err="1">
                <a:solidFill>
                  <a:schemeClr val="accent5">
                    <a:lumMod val="75000"/>
                  </a:schemeClr>
                </a:solidFill>
              </a:rPr>
              <a:t>RowHammer</a:t>
            </a:r>
            <a:r>
              <a:rPr lang="en-US" sz="2000" b="1" dirty="0">
                <a:solidFill>
                  <a:schemeClr val="accent5">
                    <a:lumMod val="75000"/>
                  </a:schemeClr>
                </a:solidFill>
              </a:rPr>
              <a:t> is getting much worse</a:t>
            </a:r>
            <a:r>
              <a:rPr lang="en-US" sz="2000" dirty="0">
                <a:solidFill>
                  <a:schemeClr val="accent5">
                    <a:lumMod val="75000"/>
                  </a:schemeClr>
                </a:solidFill>
              </a:rPr>
              <a:t>. It takes much fewer hammers to induce </a:t>
            </a:r>
            <a:r>
              <a:rPr lang="en-US" sz="2000" dirty="0" err="1">
                <a:solidFill>
                  <a:schemeClr val="accent5">
                    <a:lumMod val="75000"/>
                  </a:schemeClr>
                </a:solidFill>
              </a:rPr>
              <a:t>RowHammer</a:t>
            </a:r>
            <a:r>
              <a:rPr lang="en-US" sz="2000" dirty="0">
                <a:solidFill>
                  <a:schemeClr val="accent5">
                    <a:lumMod val="75000"/>
                  </a:schemeClr>
                </a:solidFill>
              </a:rPr>
              <a:t> bit flips in newer chips </a:t>
            </a:r>
          </a:p>
          <a:p>
            <a:pPr lvl="2"/>
            <a:r>
              <a:rPr lang="en-US" sz="1600" dirty="0">
                <a:solidFill>
                  <a:schemeClr val="accent5">
                    <a:lumMod val="75000"/>
                  </a:schemeClr>
                </a:solidFill>
              </a:rPr>
              <a:t>e.g., </a:t>
            </a:r>
            <a:r>
              <a:rPr lang="en-US" sz="1600" b="1" dirty="0">
                <a:solidFill>
                  <a:schemeClr val="accent5">
                    <a:lumMod val="75000"/>
                  </a:schemeClr>
                </a:solidFill>
              </a:rPr>
              <a:t>DDR3:</a:t>
            </a:r>
            <a:r>
              <a:rPr lang="en-US" sz="1600" dirty="0">
                <a:solidFill>
                  <a:schemeClr val="accent5">
                    <a:lumMod val="75000"/>
                  </a:schemeClr>
                </a:solidFill>
              </a:rPr>
              <a:t> 69.2k to 22.4k, </a:t>
            </a:r>
            <a:r>
              <a:rPr lang="en-US" sz="1600" b="1" dirty="0">
                <a:solidFill>
                  <a:schemeClr val="accent5">
                    <a:lumMod val="75000"/>
                  </a:schemeClr>
                </a:solidFill>
              </a:rPr>
              <a:t>DDR4:</a:t>
            </a:r>
            <a:r>
              <a:rPr lang="en-US" sz="1600" dirty="0">
                <a:solidFill>
                  <a:schemeClr val="accent5">
                    <a:lumMod val="75000"/>
                  </a:schemeClr>
                </a:solidFill>
              </a:rPr>
              <a:t> 17.5k to 10k, </a:t>
            </a:r>
            <a:r>
              <a:rPr lang="en-US" sz="1600" b="1" dirty="0">
                <a:solidFill>
                  <a:schemeClr val="accent5">
                    <a:lumMod val="75000"/>
                  </a:schemeClr>
                </a:solidFill>
              </a:rPr>
              <a:t>LPDDR4: </a:t>
            </a:r>
            <a:r>
              <a:rPr lang="en-US" sz="1600" dirty="0">
                <a:solidFill>
                  <a:schemeClr val="accent5">
                    <a:lumMod val="75000"/>
                  </a:schemeClr>
                </a:solidFill>
              </a:rPr>
              <a:t>16.8k to 4.8k</a:t>
            </a:r>
          </a:p>
          <a:p>
            <a:pPr marL="914400" lvl="1" indent="-457200">
              <a:buFont typeface="+mj-lt"/>
              <a:buAutoNum type="arabicPeriod"/>
            </a:pPr>
            <a:r>
              <a:rPr lang="en-US" sz="2000" b="1" dirty="0">
                <a:solidFill>
                  <a:schemeClr val="accent2">
                    <a:lumMod val="75000"/>
                  </a:schemeClr>
                </a:solidFill>
              </a:rPr>
              <a:t>Existing mitigation mechanisms do not scale </a:t>
            </a:r>
            <a:r>
              <a:rPr lang="en-US" sz="2000" dirty="0">
                <a:solidFill>
                  <a:schemeClr val="accent2">
                    <a:lumMod val="75000"/>
                  </a:schemeClr>
                </a:solidFill>
              </a:rPr>
              <a:t>to DRAM chips that are more vulnerable to </a:t>
            </a:r>
            <a:r>
              <a:rPr lang="en-US" sz="2000" dirty="0" err="1">
                <a:solidFill>
                  <a:schemeClr val="accent2">
                    <a:lumMod val="75000"/>
                  </a:schemeClr>
                </a:solidFill>
              </a:rPr>
              <a:t>RowHammer</a:t>
            </a:r>
            <a:r>
              <a:rPr lang="en-US" sz="2000" dirty="0">
                <a:solidFill>
                  <a:schemeClr val="accent2">
                    <a:lumMod val="75000"/>
                  </a:schemeClr>
                </a:solidFill>
              </a:rPr>
              <a:t> </a:t>
            </a:r>
          </a:p>
          <a:p>
            <a:pPr lvl="2"/>
            <a:r>
              <a:rPr lang="en-US" sz="1600" dirty="0">
                <a:solidFill>
                  <a:schemeClr val="accent2">
                    <a:lumMod val="75000"/>
                  </a:schemeClr>
                </a:solidFill>
              </a:rPr>
              <a:t>e.g., 80% performance loss when the hammer count to induce the first bit flip is 128</a:t>
            </a:r>
            <a:endParaRPr lang="en-US" sz="2000" dirty="0"/>
          </a:p>
          <a:p>
            <a:pPr>
              <a:spcBef>
                <a:spcPts val="1600"/>
              </a:spcBef>
            </a:pPr>
            <a:r>
              <a:rPr lang="en-US" sz="2400" dirty="0">
                <a:solidFill>
                  <a:srgbClr val="7030A0"/>
                </a:solidFill>
              </a:rPr>
              <a:t>We </a:t>
            </a:r>
            <a:r>
              <a:rPr lang="en-US" sz="2400" b="1" dirty="0">
                <a:solidFill>
                  <a:srgbClr val="7030A0"/>
                </a:solidFill>
              </a:rPr>
              <a:t>conclude</a:t>
            </a:r>
            <a:r>
              <a:rPr lang="en-US" sz="2400" dirty="0">
                <a:solidFill>
                  <a:srgbClr val="7030A0"/>
                </a:solidFill>
              </a:rPr>
              <a:t> that it is </a:t>
            </a:r>
            <a:r>
              <a:rPr lang="en-US" sz="2400" b="1" dirty="0">
                <a:solidFill>
                  <a:srgbClr val="7030A0"/>
                </a:solidFill>
              </a:rPr>
              <a:t>critical</a:t>
            </a:r>
            <a:r>
              <a:rPr lang="en-US" sz="2400" dirty="0">
                <a:solidFill>
                  <a:srgbClr val="7030A0"/>
                </a:solidFill>
              </a:rPr>
              <a:t> to do more research on </a:t>
            </a:r>
            <a:r>
              <a:rPr lang="en-US" sz="2400" dirty="0" err="1">
                <a:solidFill>
                  <a:srgbClr val="7030A0"/>
                </a:solidFill>
              </a:rPr>
              <a:t>RowHammer</a:t>
            </a:r>
            <a:r>
              <a:rPr lang="en-US" sz="2400" dirty="0">
                <a:solidFill>
                  <a:srgbClr val="7030A0"/>
                </a:solidFill>
              </a:rPr>
              <a:t> and develop scalable mitigation mechanisms to prevent </a:t>
            </a:r>
            <a:r>
              <a:rPr lang="en-US" sz="2400" dirty="0" err="1">
                <a:solidFill>
                  <a:srgbClr val="7030A0"/>
                </a:solidFill>
              </a:rPr>
              <a:t>RowHammer</a:t>
            </a:r>
            <a:r>
              <a:rPr lang="en-US" sz="2400" dirty="0">
                <a:solidFill>
                  <a:srgbClr val="7030A0"/>
                </a:solidFill>
              </a:rPr>
              <a:t> in future systems</a:t>
            </a:r>
          </a:p>
        </p:txBody>
      </p:sp>
    </p:spTree>
    <p:extLst>
      <p:ext uri="{BB962C8B-B14F-4D97-AF65-F5344CB8AC3E}">
        <p14:creationId xmlns:p14="http://schemas.microsoft.com/office/powerpoint/2010/main" val="42424187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itle 1"/>
          <p:cNvSpPr txBox="1">
            <a:spLocks/>
          </p:cNvSpPr>
          <p:nvPr/>
        </p:nvSpPr>
        <p:spPr>
          <a:xfrm>
            <a:off x="0" y="3717"/>
            <a:ext cx="9144000" cy="2962508"/>
          </a:xfrm>
          <a:prstGeom prst="rect">
            <a:avLst/>
          </a:prstGeom>
          <a:solidFill>
            <a:schemeClr val="accent6">
              <a:lumMod val="75000"/>
            </a:schemeClr>
          </a:solidFill>
        </p:spPr>
        <p:txBody>
          <a:bodyPr vert="horz" lIns="91440" tIns="45720" rIns="91440" bIns="45720" rtlCol="0" anchor="ctr">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0" marR="0" lvl="0" indent="0" algn="ctr" defTabSz="914400" rtl="0" eaLnBrk="1" fontAlgn="auto" latinLnBrk="0" hangingPunct="1">
              <a:lnSpc>
                <a:spcPct val="90000"/>
              </a:lnSpc>
              <a:spcBef>
                <a:spcPct val="0"/>
              </a:spcBef>
              <a:spcAft>
                <a:spcPts val="0"/>
              </a:spcAft>
              <a:buClrTx/>
              <a:buSzTx/>
              <a:buFontTx/>
              <a:buNone/>
              <a:tabLst/>
              <a:defRPr/>
            </a:pPr>
            <a:endParaRPr kumimoji="0" lang="en-US" sz="6600" b="1" i="0" u="none" strike="noStrike" kern="1200" cap="none" spc="0" normalizeH="0" baseline="0" noProof="0" dirty="0">
              <a:ln>
                <a:noFill/>
              </a:ln>
              <a:solidFill>
                <a:srgbClr val="70AD47"/>
              </a:solidFill>
              <a:effectLst/>
              <a:uLnTx/>
              <a:uFillTx/>
              <a:latin typeface="Calibri Light" panose="020F0302020204030204"/>
              <a:ea typeface="+mj-ea"/>
              <a:cs typeface="+mj-cs"/>
            </a:endParaRPr>
          </a:p>
        </p:txBody>
      </p:sp>
      <p:sp>
        <p:nvSpPr>
          <p:cNvPr id="103" name="Subtitle 2"/>
          <p:cNvSpPr>
            <a:spLocks noGrp="1"/>
          </p:cNvSpPr>
          <p:nvPr>
            <p:ph type="subTitle" idx="4294967295"/>
          </p:nvPr>
        </p:nvSpPr>
        <p:spPr>
          <a:xfrm>
            <a:off x="228600" y="3534081"/>
            <a:ext cx="8686800" cy="724829"/>
          </a:xfrm>
          <a:prstGeom prst="rect">
            <a:avLst/>
          </a:prstGeom>
        </p:spPr>
        <p:txBody>
          <a:bodyPr anchor="ctr">
            <a:noAutofit/>
          </a:bodyPr>
          <a:lstStyle/>
          <a:p>
            <a:pPr marL="0" indent="0" algn="ctr">
              <a:buNone/>
            </a:pPr>
            <a:r>
              <a:rPr lang="en-US" sz="2400" b="1" u="sng" dirty="0" err="1">
                <a:latin typeface="Cambria"/>
                <a:cs typeface="Cambria"/>
              </a:rPr>
              <a:t>Jeremie</a:t>
            </a:r>
            <a:r>
              <a:rPr lang="en-US" sz="2400" b="1" u="sng" dirty="0">
                <a:latin typeface="Cambria"/>
                <a:cs typeface="Cambria"/>
              </a:rPr>
              <a:t> S. Kim</a:t>
            </a:r>
            <a:r>
              <a:rPr lang="en-US" sz="2400" b="1" dirty="0">
                <a:latin typeface="Cambria"/>
                <a:cs typeface="Cambria"/>
              </a:rPr>
              <a:t>        </a:t>
            </a:r>
            <a:r>
              <a:rPr lang="en-US" sz="2400" b="1" dirty="0" err="1">
                <a:latin typeface="Cambria"/>
                <a:cs typeface="Cambria"/>
              </a:rPr>
              <a:t>Minesh</a:t>
            </a:r>
            <a:r>
              <a:rPr lang="en-US" sz="2400" b="1" dirty="0">
                <a:latin typeface="Cambria"/>
                <a:cs typeface="Cambria"/>
              </a:rPr>
              <a:t> Patel  </a:t>
            </a:r>
          </a:p>
          <a:p>
            <a:pPr marL="0" indent="0" algn="ctr">
              <a:buNone/>
            </a:pPr>
            <a:r>
              <a:rPr lang="en-US" sz="2400" b="1" dirty="0">
                <a:latin typeface="Cambria"/>
                <a:cs typeface="Cambria"/>
              </a:rPr>
              <a:t>A. </a:t>
            </a:r>
            <a:r>
              <a:rPr lang="en-US" sz="2400" b="1" dirty="0" err="1">
                <a:latin typeface="Cambria"/>
                <a:cs typeface="Cambria"/>
              </a:rPr>
              <a:t>Giray</a:t>
            </a:r>
            <a:r>
              <a:rPr lang="en-US" sz="2400" b="1" dirty="0">
                <a:latin typeface="Cambria"/>
                <a:cs typeface="Cambria"/>
              </a:rPr>
              <a:t> </a:t>
            </a:r>
            <a:r>
              <a:rPr lang="en-US" sz="2400" b="1" dirty="0" err="1">
                <a:latin typeface="Cambria" panose="02040503050406030204" pitchFamily="18" charset="0"/>
              </a:rPr>
              <a:t>Yağlıkçı</a:t>
            </a:r>
            <a:r>
              <a:rPr lang="en-US" sz="2400" dirty="0">
                <a:latin typeface="Cambria" panose="02040503050406030204" pitchFamily="18" charset="0"/>
              </a:rPr>
              <a:t> </a:t>
            </a:r>
            <a:r>
              <a:rPr lang="en-US" sz="2400" b="1" dirty="0">
                <a:latin typeface="Cambria" panose="02040503050406030204" pitchFamily="18" charset="0"/>
                <a:cs typeface="Cambria"/>
              </a:rPr>
              <a:t>        </a:t>
            </a:r>
            <a:r>
              <a:rPr lang="en-US" sz="2400" b="1" dirty="0">
                <a:latin typeface="Cambria"/>
                <a:cs typeface="Cambria"/>
              </a:rPr>
              <a:t>Hasan Hassan</a:t>
            </a:r>
          </a:p>
          <a:p>
            <a:pPr marL="0" indent="0" algn="ctr">
              <a:buNone/>
            </a:pPr>
            <a:r>
              <a:rPr lang="en-US" sz="2400" b="1" dirty="0" err="1">
                <a:latin typeface="Cambria"/>
                <a:cs typeface="Cambria"/>
              </a:rPr>
              <a:t>Roknoddin</a:t>
            </a:r>
            <a:r>
              <a:rPr lang="en-US" sz="2400" b="1" dirty="0">
                <a:latin typeface="Cambria"/>
                <a:cs typeface="Cambria"/>
              </a:rPr>
              <a:t> Azizi        Lois </a:t>
            </a:r>
            <a:r>
              <a:rPr lang="en-US" sz="2400" b="1" dirty="0" err="1">
                <a:latin typeface="Cambria"/>
                <a:cs typeface="Cambria"/>
              </a:rPr>
              <a:t>Orosa</a:t>
            </a:r>
            <a:r>
              <a:rPr lang="en-US" sz="2400" b="1" dirty="0">
                <a:latin typeface="Cambria"/>
                <a:cs typeface="Cambria"/>
              </a:rPr>
              <a:t>       </a:t>
            </a:r>
            <a:r>
              <a:rPr lang="en-US" sz="2400" b="1" dirty="0" err="1">
                <a:latin typeface="Cambria"/>
                <a:cs typeface="Cambria"/>
              </a:rPr>
              <a:t>Onur</a:t>
            </a:r>
            <a:r>
              <a:rPr lang="en-US" sz="2400" b="1" dirty="0">
                <a:latin typeface="Cambria"/>
                <a:cs typeface="Cambria"/>
              </a:rPr>
              <a:t> </a:t>
            </a:r>
            <a:r>
              <a:rPr lang="en-US" sz="2400" b="1" dirty="0" err="1">
                <a:latin typeface="Cambria"/>
                <a:cs typeface="Cambria"/>
              </a:rPr>
              <a:t>Mutlu</a:t>
            </a:r>
            <a:r>
              <a:rPr lang="en-US" sz="2400" b="1" dirty="0">
                <a:latin typeface="Cambria"/>
                <a:cs typeface="Cambria"/>
              </a:rPr>
              <a:t>  </a:t>
            </a:r>
            <a:endParaRPr lang="en-US" sz="2400" dirty="0">
              <a:latin typeface="Cambria"/>
              <a:cs typeface="Cambria"/>
            </a:endParaRPr>
          </a:p>
        </p:txBody>
      </p:sp>
      <p:pic>
        <p:nvPicPr>
          <p:cNvPr id="1026" name="Picture 2" descr="http://www.euroc-project.eu/fileadmin/imgEuroc/eurocConsortiumLogos/eth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28600" y="6306491"/>
            <a:ext cx="1827395" cy="375379"/>
          </a:xfrm>
          <a:prstGeom prst="rect">
            <a:avLst/>
          </a:prstGeom>
          <a:noFill/>
          <a:extLst>
            <a:ext uri="{909E8E84-426E-40DD-AFC4-6F175D3DCCD1}">
              <a14:hiddenFill xmlns:a14="http://schemas.microsoft.com/office/drawing/2010/main">
                <a:solidFill>
                  <a:srgbClr val="FFFFFF"/>
                </a:solidFill>
              </a14:hiddenFill>
            </a:ext>
          </a:extLst>
        </p:spPr>
      </p:pic>
      <p:pic>
        <p:nvPicPr>
          <p:cNvPr id="3" name="Graphic 2">
            <a:extLst>
              <a:ext uri="{FF2B5EF4-FFF2-40B4-BE49-F238E27FC236}">
                <a16:creationId xmlns:a16="http://schemas.microsoft.com/office/drawing/2014/main" id="{B7C26073-8D20-48E5-9751-3761552F8C09}"/>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134153" y="5187287"/>
            <a:ext cx="2875694" cy="553229"/>
          </a:xfrm>
          <a:prstGeom prst="rect">
            <a:avLst/>
          </a:prstGeom>
        </p:spPr>
      </p:pic>
      <p:sp>
        <p:nvSpPr>
          <p:cNvPr id="8" name="Title 1">
            <a:extLst>
              <a:ext uri="{FF2B5EF4-FFF2-40B4-BE49-F238E27FC236}">
                <a16:creationId xmlns:a16="http://schemas.microsoft.com/office/drawing/2014/main" id="{5F8DED66-97C9-BE41-AAD3-0ACBF4498D33}"/>
              </a:ext>
            </a:extLst>
          </p:cNvPr>
          <p:cNvSpPr txBox="1">
            <a:spLocks/>
          </p:cNvSpPr>
          <p:nvPr/>
        </p:nvSpPr>
        <p:spPr>
          <a:xfrm>
            <a:off x="0" y="176130"/>
            <a:ext cx="9144000" cy="2473836"/>
          </a:xfrm>
          <a:prstGeom prst="rect">
            <a:avLst/>
          </a:prstGeom>
          <a:noFill/>
        </p:spPr>
        <p:txBody>
          <a:bodyPr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4800" b="1" i="1" u="none" strike="noStrike" kern="1200" cap="none" spc="0" normalizeH="0" baseline="0" noProof="0">
                <a:ln>
                  <a:noFill/>
                </a:ln>
                <a:solidFill>
                  <a:prstClr val="white">
                    <a:lumMod val="95000"/>
                  </a:prstClr>
                </a:solidFill>
                <a:effectLst/>
                <a:uLnTx/>
                <a:uFillTx/>
                <a:latin typeface="Cambria"/>
                <a:ea typeface="+mj-ea"/>
                <a:cs typeface="Cambria"/>
              </a:rPr>
              <a:t>Revisiting RowHammer</a:t>
            </a:r>
            <a:br>
              <a:rPr kumimoji="0" lang="en-US" sz="2000" b="1" i="1" u="none" strike="noStrike" kern="1200" cap="none" spc="0" normalizeH="0" baseline="0" noProof="0">
                <a:ln>
                  <a:noFill/>
                </a:ln>
                <a:solidFill>
                  <a:prstClr val="white">
                    <a:lumMod val="95000"/>
                  </a:prstClr>
                </a:solidFill>
                <a:effectLst/>
                <a:uLnTx/>
                <a:uFillTx/>
                <a:latin typeface="Cambria"/>
                <a:ea typeface="+mj-ea"/>
                <a:cs typeface="Cambria"/>
              </a:rPr>
            </a:br>
            <a:r>
              <a:rPr kumimoji="0" lang="en-US" sz="700" b="1" i="1" u="none" strike="noStrike" kern="1200" cap="none" spc="0" normalizeH="0" baseline="0" noProof="0">
                <a:ln>
                  <a:noFill/>
                </a:ln>
                <a:solidFill>
                  <a:prstClr val="white">
                    <a:lumMod val="95000"/>
                  </a:prstClr>
                </a:solidFill>
                <a:effectLst/>
                <a:uLnTx/>
                <a:uFillTx/>
                <a:latin typeface="Cambria"/>
                <a:ea typeface="+mj-ea"/>
                <a:cs typeface="Cambria"/>
              </a:rPr>
              <a:t> </a:t>
            </a:r>
            <a:br>
              <a:rPr kumimoji="0" lang="en-US" sz="3400" b="1" i="1" u="none" strike="noStrike" kern="1200" cap="none" spc="0" normalizeH="0" baseline="0" noProof="0">
                <a:ln>
                  <a:noFill/>
                </a:ln>
                <a:solidFill>
                  <a:prstClr val="white">
                    <a:lumMod val="95000"/>
                  </a:prstClr>
                </a:solidFill>
                <a:effectLst/>
                <a:uLnTx/>
                <a:uFillTx/>
                <a:latin typeface="Cambria"/>
                <a:ea typeface="+mj-ea"/>
                <a:cs typeface="Cambria"/>
              </a:rPr>
            </a:br>
            <a:r>
              <a:rPr kumimoji="0" lang="en-US" sz="3400" b="1" i="1" u="none" strike="noStrike" kern="1200" cap="none" spc="0" normalizeH="0" baseline="0" noProof="0">
                <a:ln>
                  <a:noFill/>
                </a:ln>
                <a:solidFill>
                  <a:prstClr val="white">
                    <a:lumMod val="95000"/>
                  </a:prstClr>
                </a:solidFill>
                <a:effectLst/>
                <a:uLnTx/>
                <a:uFillTx/>
                <a:latin typeface="Cambria"/>
                <a:ea typeface="+mj-ea"/>
                <a:cs typeface="Cambria"/>
              </a:rPr>
              <a:t>An Experimental Analysis of Modern Devices and Mitigation Techniques</a:t>
            </a:r>
            <a:endParaRPr kumimoji="0" lang="en-US" sz="3400" b="1" i="0" u="none" strike="noStrike" kern="1200" cap="none" spc="0" normalizeH="0" baseline="0" noProof="0" dirty="0">
              <a:ln>
                <a:noFill/>
              </a:ln>
              <a:solidFill>
                <a:prstClr val="white">
                  <a:lumMod val="95000"/>
                </a:prstClr>
              </a:solidFill>
              <a:effectLst/>
              <a:uLnTx/>
              <a:uFillTx/>
              <a:latin typeface="Cambria"/>
              <a:ea typeface="+mj-ea"/>
              <a:cs typeface="Cambria"/>
            </a:endParaRPr>
          </a:p>
        </p:txBody>
      </p:sp>
      <p:pic>
        <p:nvPicPr>
          <p:cNvPr id="10" name="Picture 4" descr="https://seaphages.org/media/institutions/Burgundy_CMU_JPG_Logo.jpg">
            <a:extLst>
              <a:ext uri="{FF2B5EF4-FFF2-40B4-BE49-F238E27FC236}">
                <a16:creationId xmlns:a16="http://schemas.microsoft.com/office/drawing/2014/main" id="{685CE9BF-D8E2-C648-B1A6-6A7FB22B6F59}"/>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27653" b="26959"/>
          <a:stretch/>
        </p:blipFill>
        <p:spPr bwMode="auto">
          <a:xfrm>
            <a:off x="6220326" y="6319261"/>
            <a:ext cx="2767266" cy="453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35280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EBC98-50B0-E14B-AA18-0194CEBA613E}"/>
              </a:ext>
            </a:extLst>
          </p:cNvPr>
          <p:cNvSpPr>
            <a:spLocks noGrp="1"/>
          </p:cNvSpPr>
          <p:nvPr>
            <p:ph type="title"/>
          </p:nvPr>
        </p:nvSpPr>
        <p:spPr/>
        <p:txBody>
          <a:bodyPr/>
          <a:lstStyle/>
          <a:p>
            <a:r>
              <a:rPr lang="en-US" dirty="0"/>
              <a:t>Revisiting RowHammer in 2020 (I)</a:t>
            </a:r>
          </a:p>
        </p:txBody>
      </p:sp>
      <p:sp>
        <p:nvSpPr>
          <p:cNvPr id="3" name="Content Placeholder 2">
            <a:extLst>
              <a:ext uri="{FF2B5EF4-FFF2-40B4-BE49-F238E27FC236}">
                <a16:creationId xmlns:a16="http://schemas.microsoft.com/office/drawing/2014/main" id="{8A54FBC6-1E5E-F74E-9CED-5D646D0D7745}"/>
              </a:ext>
            </a:extLst>
          </p:cNvPr>
          <p:cNvSpPr>
            <a:spLocks noGrp="1"/>
          </p:cNvSpPr>
          <p:nvPr>
            <p:ph idx="1"/>
          </p:nvPr>
        </p:nvSpPr>
        <p:spPr>
          <a:xfrm>
            <a:off x="228600" y="964912"/>
            <a:ext cx="8610600" cy="5153025"/>
          </a:xfrm>
        </p:spPr>
        <p:txBody>
          <a:bodyPr/>
          <a:lstStyle/>
          <a:p>
            <a:r>
              <a:rPr lang="en-US" sz="2000" dirty="0" err="1"/>
              <a:t>Jeremie</a:t>
            </a:r>
            <a:r>
              <a:rPr lang="en-US" sz="2000" dirty="0"/>
              <a:t> S. Kim, Minesh Patel, A. </a:t>
            </a:r>
            <a:r>
              <a:rPr lang="en-US" sz="2000" dirty="0" err="1"/>
              <a:t>Giray</a:t>
            </a:r>
            <a:r>
              <a:rPr lang="en-US" sz="2000" dirty="0"/>
              <a:t> </a:t>
            </a:r>
            <a:r>
              <a:rPr lang="en-US" sz="2000" dirty="0" err="1"/>
              <a:t>Yaglikci</a:t>
            </a:r>
            <a:r>
              <a:rPr lang="en-US" sz="2000" dirty="0"/>
              <a:t>, Hasan Hassan, </a:t>
            </a:r>
            <a:r>
              <a:rPr lang="en-US" sz="2000" dirty="0" err="1"/>
              <a:t>Roknoddin</a:t>
            </a:r>
            <a:r>
              <a:rPr lang="en-US" sz="2000" dirty="0"/>
              <a:t> Azizi, Lois </a:t>
            </a:r>
            <a:r>
              <a:rPr lang="en-US" sz="2000" dirty="0" err="1"/>
              <a:t>Orosa</a:t>
            </a:r>
            <a:r>
              <a:rPr lang="en-US" sz="2000" dirty="0"/>
              <a:t>, and Onur Mutlu,</a:t>
            </a:r>
            <a:br>
              <a:rPr lang="en-US" sz="2000" dirty="0"/>
            </a:br>
            <a:r>
              <a:rPr lang="en-US" sz="2000" b="1" dirty="0">
                <a:hlinkClick r:id="rId2"/>
              </a:rPr>
              <a:t>"Revisiting RowHammer: An Experimental Analysis of Modern Devices and Mitigation Techniques"</a:t>
            </a:r>
            <a:br>
              <a:rPr lang="en-US" sz="2000" dirty="0"/>
            </a:br>
            <a:r>
              <a:rPr lang="en-US" sz="2000" i="1" dirty="0"/>
              <a:t>Proceedings of the </a:t>
            </a:r>
            <a:r>
              <a:rPr lang="en-US" sz="2000" i="1" dirty="0">
                <a:hlinkClick r:id="rId3"/>
              </a:rPr>
              <a:t>47th International Symposium on Computer Architecture</a:t>
            </a:r>
            <a:r>
              <a:rPr lang="en-US" sz="2000" i="1" dirty="0"/>
              <a:t> (</a:t>
            </a:r>
            <a:r>
              <a:rPr lang="en-US" sz="2000" b="1" i="1" dirty="0"/>
              <a:t>ISCA</a:t>
            </a:r>
            <a:r>
              <a:rPr lang="en-US" sz="2000" i="1" dirty="0"/>
              <a:t>)</a:t>
            </a:r>
            <a:r>
              <a:rPr lang="en-US" sz="2000" dirty="0"/>
              <a:t>, Valencia, Spain, June 2020.</a:t>
            </a:r>
            <a:br>
              <a:rPr lang="en-US" sz="2000" dirty="0"/>
            </a:br>
            <a:r>
              <a:rPr lang="en-US" sz="2000" dirty="0"/>
              <a:t>[</a:t>
            </a:r>
            <a:r>
              <a:rPr lang="en-US" sz="2000" dirty="0">
                <a:hlinkClick r:id="rId4"/>
              </a:rPr>
              <a:t>Slides (pptx)</a:t>
            </a:r>
            <a:r>
              <a:rPr lang="en-US" sz="2000" dirty="0"/>
              <a:t> </a:t>
            </a:r>
            <a:r>
              <a:rPr lang="en-US" sz="2000" dirty="0">
                <a:hlinkClick r:id="rId5"/>
              </a:rPr>
              <a:t>(pdf)</a:t>
            </a:r>
            <a:r>
              <a:rPr lang="en-US" sz="2000" dirty="0"/>
              <a:t>]</a:t>
            </a:r>
            <a:br>
              <a:rPr lang="en-US" sz="2000" dirty="0"/>
            </a:br>
            <a:r>
              <a:rPr lang="en-US" sz="2000" dirty="0"/>
              <a:t>[</a:t>
            </a:r>
            <a:r>
              <a:rPr lang="en-US" sz="2000" dirty="0">
                <a:hlinkClick r:id="rId6"/>
              </a:rPr>
              <a:t>Lightning Talk Slides (pptx)</a:t>
            </a:r>
            <a:r>
              <a:rPr lang="en-US" sz="2000" dirty="0"/>
              <a:t> </a:t>
            </a:r>
            <a:r>
              <a:rPr lang="en-US" sz="2000" dirty="0">
                <a:hlinkClick r:id="rId7"/>
              </a:rPr>
              <a:t>(pdf)</a:t>
            </a:r>
            <a:r>
              <a:rPr lang="en-US" sz="2000" dirty="0"/>
              <a:t>]</a:t>
            </a:r>
            <a:br>
              <a:rPr lang="en-US" sz="2000" dirty="0"/>
            </a:br>
            <a:r>
              <a:rPr lang="en-US" sz="2000" dirty="0"/>
              <a:t>[</a:t>
            </a:r>
            <a:r>
              <a:rPr lang="en-US" sz="2000" dirty="0">
                <a:hlinkClick r:id="rId8"/>
              </a:rPr>
              <a:t>Talk Video</a:t>
            </a:r>
            <a:r>
              <a:rPr lang="en-US" sz="2000" dirty="0"/>
              <a:t> (20 minutes)]</a:t>
            </a:r>
            <a:br>
              <a:rPr lang="en-US" sz="2000" dirty="0"/>
            </a:br>
            <a:r>
              <a:rPr lang="en-US" sz="2000" dirty="0"/>
              <a:t>[</a:t>
            </a:r>
            <a:r>
              <a:rPr lang="en-US" sz="2000" dirty="0">
                <a:hlinkClick r:id="rId9"/>
              </a:rPr>
              <a:t>Lightning Talk Video</a:t>
            </a:r>
            <a:r>
              <a:rPr lang="en-US" sz="2000" dirty="0"/>
              <a:t> (3 minutes)]</a:t>
            </a:r>
            <a:br>
              <a:rPr lang="en-US" sz="2000" dirty="0"/>
            </a:br>
            <a:endParaRPr lang="en-US" sz="2000" dirty="0"/>
          </a:p>
          <a:p>
            <a:endParaRPr lang="en-US" sz="2000" dirty="0"/>
          </a:p>
          <a:p>
            <a:endParaRPr lang="en-US" sz="2000" dirty="0"/>
          </a:p>
        </p:txBody>
      </p:sp>
      <p:sp>
        <p:nvSpPr>
          <p:cNvPr id="4" name="Slide Number Placeholder 3">
            <a:extLst>
              <a:ext uri="{FF2B5EF4-FFF2-40B4-BE49-F238E27FC236}">
                <a16:creationId xmlns:a16="http://schemas.microsoft.com/office/drawing/2014/main" id="{9E5AABF2-B333-B545-8DF3-BE9AFD43C84E}"/>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292004D-7284-C244-B275-AB956C66515A}" type="slidenum">
              <a:rPr kumimoji="0" lang="en-US" sz="1600" b="0" i="0" u="none" strike="noStrike" kern="1200" cap="none" spc="0" normalizeH="0" baseline="0" noProof="0" smtClean="0">
                <a:ln>
                  <a:noFill/>
                </a:ln>
                <a:solidFill>
                  <a:srgbClr val="000000"/>
                </a:solidFill>
                <a:effectLst/>
                <a:uLnTx/>
                <a:uFillTx/>
                <a:latin typeface="Garamond"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44</a:t>
            </a:fld>
            <a:endParaRPr kumimoji="0" lang="en-US" sz="1600" b="0" i="0" u="none" strike="noStrike" kern="1200" cap="none" spc="0" normalizeH="0" baseline="0" noProof="0">
              <a:ln>
                <a:noFill/>
              </a:ln>
              <a:solidFill>
                <a:srgbClr val="000000"/>
              </a:solidFill>
              <a:effectLst/>
              <a:uLnTx/>
              <a:uFillTx/>
              <a:latin typeface="Garamond" charset="0"/>
              <a:ea typeface="+mn-ea"/>
              <a:cs typeface="+mn-cs"/>
            </a:endParaRPr>
          </a:p>
        </p:txBody>
      </p:sp>
      <p:pic>
        <p:nvPicPr>
          <p:cNvPr id="7" name="Picture 6">
            <a:extLst>
              <a:ext uri="{FF2B5EF4-FFF2-40B4-BE49-F238E27FC236}">
                <a16:creationId xmlns:a16="http://schemas.microsoft.com/office/drawing/2014/main" id="{D358FA82-42F6-114C-8941-25DAEAA640A5}"/>
              </a:ext>
            </a:extLst>
          </p:cNvPr>
          <p:cNvPicPr>
            <a:picLocks noChangeAspect="1"/>
          </p:cNvPicPr>
          <p:nvPr/>
        </p:nvPicPr>
        <p:blipFill>
          <a:blip r:embed="rId10" cstate="screen">
            <a:extLst>
              <a:ext uri="{28A0092B-C50C-407E-A947-70E740481C1C}">
                <a14:useLocalDpi xmlns:a14="http://schemas.microsoft.com/office/drawing/2010/main"/>
              </a:ext>
            </a:extLst>
          </a:blip>
          <a:stretch>
            <a:fillRect/>
          </a:stretch>
        </p:blipFill>
        <p:spPr>
          <a:xfrm>
            <a:off x="0" y="4445871"/>
            <a:ext cx="9144000" cy="2374232"/>
          </a:xfrm>
          <a:prstGeom prst="rect">
            <a:avLst/>
          </a:prstGeom>
        </p:spPr>
      </p:pic>
    </p:spTree>
    <p:extLst>
      <p:ext uri="{BB962C8B-B14F-4D97-AF65-F5344CB8AC3E}">
        <p14:creationId xmlns:p14="http://schemas.microsoft.com/office/powerpoint/2010/main" val="3110488646"/>
      </p:ext>
    </p:extLst>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Rectangle 4"/>
          <p:cNvSpPr>
            <a:spLocks noGrp="1" noChangeArrowheads="1"/>
          </p:cNvSpPr>
          <p:nvPr>
            <p:ph type="ctrTitle"/>
          </p:nvPr>
        </p:nvSpPr>
        <p:spPr>
          <a:xfrm>
            <a:off x="366713" y="1484784"/>
            <a:ext cx="8428037" cy="822325"/>
          </a:xfrm>
        </p:spPr>
        <p:txBody>
          <a:bodyPr/>
          <a:lstStyle/>
          <a:p>
            <a:pPr algn="ctr" eaLnBrk="1" hangingPunct="1"/>
            <a:r>
              <a:rPr lang="en-US" sz="5000" dirty="0">
                <a:latin typeface="Garamond" charset="0"/>
              </a:rPr>
              <a:t>Future Memory Reliability/Security Challenges</a:t>
            </a:r>
          </a:p>
        </p:txBody>
      </p:sp>
      <p:sp>
        <p:nvSpPr>
          <p:cNvPr id="74754" name="Rectangle 5"/>
          <p:cNvSpPr>
            <a:spLocks noGrp="1" noChangeArrowheads="1"/>
          </p:cNvSpPr>
          <p:nvPr>
            <p:ph type="subTitle" idx="1"/>
          </p:nvPr>
        </p:nvSpPr>
        <p:spPr>
          <a:xfrm>
            <a:off x="685800" y="3581400"/>
            <a:ext cx="7848600" cy="2900363"/>
          </a:xfrm>
        </p:spPr>
        <p:txBody>
          <a:bodyPr/>
          <a:lstStyle/>
          <a:p>
            <a:pPr eaLnBrk="1" hangingPunct="1">
              <a:buFont typeface="Wingdings" charset="0"/>
              <a:buNone/>
            </a:pPr>
            <a:endParaRPr lang="en-US" i="1">
              <a:latin typeface="Tahoma" charset="0"/>
            </a:endParaRPr>
          </a:p>
          <a:p>
            <a:pPr eaLnBrk="1" hangingPunct="1">
              <a:buFont typeface="Wingdings" charset="0"/>
              <a:buNone/>
            </a:pPr>
            <a:endParaRPr lang="en-US">
              <a:latin typeface="Tahoma" charset="0"/>
            </a:endParaRPr>
          </a:p>
          <a:p>
            <a:pPr eaLnBrk="1" hangingPunct="1">
              <a:buFont typeface="Wingdings" charset="0"/>
              <a:buNone/>
            </a:pPr>
            <a:endParaRPr lang="en-US">
              <a:latin typeface="Tahoma" charset="0"/>
            </a:endParaRPr>
          </a:p>
          <a:p>
            <a:pPr eaLnBrk="1" hangingPunct="1">
              <a:buFont typeface="Wingdings" charset="0"/>
              <a:buNone/>
            </a:pPr>
            <a:endParaRPr lang="en-US">
              <a:latin typeface="Tahoma" charset="0"/>
            </a:endParaRPr>
          </a:p>
        </p:txBody>
      </p:sp>
    </p:spTree>
    <p:extLst>
      <p:ext uri="{BB962C8B-B14F-4D97-AF65-F5344CB8AC3E}">
        <p14:creationId xmlns:p14="http://schemas.microsoft.com/office/powerpoint/2010/main" val="3096117980"/>
      </p:ext>
    </p:extLst>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7" name="Rectangle 4"/>
          <p:cNvSpPr>
            <a:spLocks noGrp="1" noChangeArrowheads="1"/>
          </p:cNvSpPr>
          <p:nvPr>
            <p:ph type="ctrTitle"/>
          </p:nvPr>
        </p:nvSpPr>
        <p:spPr>
          <a:xfrm>
            <a:off x="396081" y="476672"/>
            <a:ext cx="8428037" cy="1892300"/>
          </a:xfrm>
        </p:spPr>
        <p:txBody>
          <a:bodyPr/>
          <a:lstStyle/>
          <a:p>
            <a:pPr algn="ctr" eaLnBrk="1" hangingPunct="1"/>
            <a:br>
              <a:rPr lang="en-US" altLang="en-US" dirty="0">
                <a:ea typeface="ＭＳ Ｐゴシック" charset="-128"/>
              </a:rPr>
            </a:br>
            <a:r>
              <a:rPr lang="en-US" altLang="en-US" b="1" dirty="0">
                <a:solidFill>
                  <a:srgbClr val="C00000"/>
                </a:solidFill>
                <a:ea typeface="ＭＳ Ｐゴシック" charset="-128"/>
              </a:rPr>
              <a:t>Computer Architecture</a:t>
            </a:r>
            <a:br>
              <a:rPr lang="en-US" altLang="en-US" b="1" dirty="0">
                <a:solidFill>
                  <a:srgbClr val="C00000"/>
                </a:solidFill>
                <a:ea typeface="ＭＳ Ｐゴシック" charset="-128"/>
              </a:rPr>
            </a:br>
            <a:r>
              <a:rPr lang="en-US" altLang="en-US" sz="4400" dirty="0">
                <a:solidFill>
                  <a:srgbClr val="006633"/>
                </a:solidFill>
                <a:ea typeface="ＭＳ Ｐゴシック" panose="020B0600070205080204" pitchFamily="34" charset="-128"/>
              </a:rPr>
              <a:t>Lecture 5a: </a:t>
            </a:r>
            <a:r>
              <a:rPr lang="en-US" altLang="en-US" sz="4400" dirty="0" err="1">
                <a:solidFill>
                  <a:srgbClr val="006633"/>
                </a:solidFill>
                <a:ea typeface="ＭＳ Ｐゴシック" panose="020B0600070205080204" pitchFamily="34" charset="-128"/>
              </a:rPr>
              <a:t>RowHammer</a:t>
            </a:r>
            <a:r>
              <a:rPr lang="en-US" altLang="en-US" sz="4400" dirty="0">
                <a:solidFill>
                  <a:srgbClr val="006633"/>
                </a:solidFill>
                <a:ea typeface="ＭＳ Ｐゴシック" panose="020B0600070205080204" pitchFamily="34" charset="-128"/>
              </a:rPr>
              <a:t> in 2020:</a:t>
            </a:r>
            <a:br>
              <a:rPr lang="en-US" altLang="en-US" sz="4400" dirty="0">
                <a:solidFill>
                  <a:srgbClr val="006633"/>
                </a:solidFill>
                <a:ea typeface="ＭＳ Ｐゴシック" panose="020B0600070205080204" pitchFamily="34" charset="-128"/>
              </a:rPr>
            </a:br>
            <a:r>
              <a:rPr lang="en-US" altLang="en-US" sz="4400" dirty="0">
                <a:solidFill>
                  <a:srgbClr val="006633"/>
                </a:solidFill>
                <a:ea typeface="ＭＳ Ｐゴシック" panose="020B0600070205080204" pitchFamily="34" charset="-128"/>
              </a:rPr>
              <a:t>Revisiting </a:t>
            </a:r>
            <a:r>
              <a:rPr lang="en-US" altLang="en-US" sz="4400" dirty="0" err="1">
                <a:solidFill>
                  <a:srgbClr val="006633"/>
                </a:solidFill>
                <a:ea typeface="ＭＳ Ｐゴシック" panose="020B0600070205080204" pitchFamily="34" charset="-128"/>
              </a:rPr>
              <a:t>RowHammer</a:t>
            </a:r>
            <a:endParaRPr lang="en-US" altLang="en-US" sz="4400" dirty="0">
              <a:ea typeface="ＭＳ Ｐゴシック" charset="-128"/>
            </a:endParaRPr>
          </a:p>
        </p:txBody>
      </p:sp>
      <p:sp>
        <p:nvSpPr>
          <p:cNvPr id="96258" name="Rectangle 5"/>
          <p:cNvSpPr>
            <a:spLocks noGrp="1" noChangeArrowheads="1"/>
          </p:cNvSpPr>
          <p:nvPr>
            <p:ph type="subTitle" idx="1"/>
          </p:nvPr>
        </p:nvSpPr>
        <p:spPr>
          <a:xfrm>
            <a:off x="685800" y="3581400"/>
            <a:ext cx="7848600" cy="2900363"/>
          </a:xfrm>
        </p:spPr>
        <p:txBody>
          <a:bodyPr/>
          <a:lstStyle/>
          <a:p>
            <a:pPr eaLnBrk="1" hangingPunct="1">
              <a:buFont typeface="Wingdings" charset="2"/>
              <a:buNone/>
            </a:pPr>
            <a:endParaRPr lang="en-US" altLang="en-US" i="1" dirty="0">
              <a:ea typeface="ＭＳ Ｐゴシック" charset="-128"/>
            </a:endParaRPr>
          </a:p>
          <a:p>
            <a:pPr eaLnBrk="1" hangingPunct="1">
              <a:buFont typeface="Wingdings" charset="2"/>
              <a:buNone/>
            </a:pPr>
            <a:endParaRPr lang="en-US" altLang="en-US" dirty="0">
              <a:ea typeface="ＭＳ Ｐゴシック" charset="-128"/>
            </a:endParaRPr>
          </a:p>
          <a:p>
            <a:pPr eaLnBrk="1" hangingPunct="1">
              <a:buFont typeface="Wingdings" charset="2"/>
              <a:buNone/>
            </a:pPr>
            <a:r>
              <a:rPr lang="en-US" altLang="en-US" dirty="0">
                <a:solidFill>
                  <a:srgbClr val="003399"/>
                </a:solidFill>
                <a:ea typeface="ＭＳ Ｐゴシック" charset="-128"/>
              </a:rPr>
              <a:t>Prof. Onur Mutlu</a:t>
            </a:r>
          </a:p>
          <a:p>
            <a:pPr eaLnBrk="1" hangingPunct="1"/>
            <a:r>
              <a:rPr lang="en-US" altLang="en-US" dirty="0">
                <a:ea typeface="ＭＳ Ｐゴシック" charset="-128"/>
              </a:rPr>
              <a:t>ETH Zürich</a:t>
            </a:r>
          </a:p>
          <a:p>
            <a:pPr eaLnBrk="1" hangingPunct="1">
              <a:buFont typeface="Wingdings" charset="2"/>
              <a:buNone/>
            </a:pPr>
            <a:r>
              <a:rPr lang="en-US" altLang="en-US" dirty="0">
                <a:ea typeface="ＭＳ Ｐゴシック" charset="-128"/>
              </a:rPr>
              <a:t>Fall 2020</a:t>
            </a:r>
          </a:p>
          <a:p>
            <a:pPr eaLnBrk="1" hangingPunct="1">
              <a:buFont typeface="Wingdings" charset="2"/>
              <a:buNone/>
            </a:pPr>
            <a:r>
              <a:rPr lang="en-US" altLang="en-US" dirty="0">
                <a:ea typeface="ＭＳ Ｐゴシック" charset="-128"/>
              </a:rPr>
              <a:t>1 October 2020</a:t>
            </a:r>
          </a:p>
          <a:p>
            <a:pPr eaLnBrk="1" hangingPunct="1">
              <a:buFont typeface="Wingdings" charset="2"/>
              <a:buNone/>
            </a:pPr>
            <a:endParaRPr lang="en-US" altLang="en-US" dirty="0">
              <a:ea typeface="ＭＳ Ｐゴシック" charset="-128"/>
            </a:endParaRPr>
          </a:p>
          <a:p>
            <a:pPr eaLnBrk="1" hangingPunct="1">
              <a:buFont typeface="Wingdings" charset="2"/>
              <a:buNone/>
            </a:pPr>
            <a:endParaRPr lang="en-US" altLang="en-US" dirty="0">
              <a:ea typeface="ＭＳ Ｐゴシック" charset="-128"/>
            </a:endParaRPr>
          </a:p>
          <a:p>
            <a:pPr eaLnBrk="1" hangingPunct="1">
              <a:buFont typeface="Wingdings" charset="2"/>
              <a:buNone/>
            </a:pPr>
            <a:endParaRPr lang="en-US" altLang="en-US" dirty="0">
              <a:ea typeface="ＭＳ Ｐゴシック" charset="-128"/>
            </a:endParaRPr>
          </a:p>
        </p:txBody>
      </p:sp>
    </p:spTree>
    <p:extLst>
      <p:ext uri="{BB962C8B-B14F-4D97-AF65-F5344CB8AC3E}">
        <p14:creationId xmlns:p14="http://schemas.microsoft.com/office/powerpoint/2010/main" val="183831963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Executive Summary</a:t>
            </a:r>
          </a:p>
        </p:txBody>
      </p:sp>
      <p:sp>
        <p:nvSpPr>
          <p:cNvPr id="3" name="Content Placeholder 2"/>
          <p:cNvSpPr>
            <a:spLocks noGrp="1"/>
          </p:cNvSpPr>
          <p:nvPr>
            <p:ph idx="1"/>
          </p:nvPr>
        </p:nvSpPr>
        <p:spPr>
          <a:xfrm>
            <a:off x="0" y="807706"/>
            <a:ext cx="9143999" cy="5565385"/>
          </a:xfrm>
        </p:spPr>
        <p:txBody>
          <a:bodyPr/>
          <a:lstStyle/>
          <a:p>
            <a:pPr marL="274320" indent="-274320">
              <a:spcBef>
                <a:spcPts val="400"/>
              </a:spcBef>
            </a:pPr>
            <a:r>
              <a:rPr lang="en-US" sz="2000" b="1" u="sng" dirty="0"/>
              <a:t>Motivation</a:t>
            </a:r>
            <a:r>
              <a:rPr lang="en-US" sz="2000" dirty="0"/>
              <a:t>: Denser DRAM chips are more vulnerable to </a:t>
            </a:r>
            <a:r>
              <a:rPr lang="en-US" sz="2000" dirty="0" err="1"/>
              <a:t>RowHammer</a:t>
            </a:r>
            <a:r>
              <a:rPr lang="en-US" sz="2000" dirty="0"/>
              <a:t> but no characterization-based study demonstrates how vulnerability scales</a:t>
            </a:r>
          </a:p>
          <a:p>
            <a:pPr marL="274320" indent="-274320">
              <a:spcBef>
                <a:spcPts val="400"/>
              </a:spcBef>
            </a:pPr>
            <a:r>
              <a:rPr lang="en-US" sz="2000" b="1" u="sng" dirty="0">
                <a:solidFill>
                  <a:schemeClr val="accent2">
                    <a:lumMod val="75000"/>
                  </a:schemeClr>
                </a:solidFill>
              </a:rPr>
              <a:t>Problem</a:t>
            </a:r>
            <a:r>
              <a:rPr lang="en-US" sz="2000" dirty="0">
                <a:solidFill>
                  <a:schemeClr val="accent2">
                    <a:lumMod val="75000"/>
                  </a:schemeClr>
                </a:solidFill>
              </a:rPr>
              <a:t>: Unclear if existing mitigation mechanisms will remain viable for future DRAM chips that are likely to be more vulnerable to </a:t>
            </a:r>
            <a:r>
              <a:rPr lang="en-US" sz="2000" dirty="0" err="1">
                <a:solidFill>
                  <a:schemeClr val="accent2">
                    <a:lumMod val="75000"/>
                  </a:schemeClr>
                </a:solidFill>
              </a:rPr>
              <a:t>RowHammer</a:t>
            </a:r>
            <a:endParaRPr lang="en-US" sz="2000" b="1" u="sng" dirty="0">
              <a:solidFill>
                <a:schemeClr val="accent2">
                  <a:lumMod val="75000"/>
                </a:schemeClr>
              </a:solidFill>
            </a:endParaRPr>
          </a:p>
          <a:p>
            <a:pPr marL="274320" indent="-274320">
              <a:spcBef>
                <a:spcPts val="400"/>
              </a:spcBef>
            </a:pPr>
            <a:r>
              <a:rPr lang="en-US" sz="2000" b="1" u="sng" dirty="0">
                <a:solidFill>
                  <a:schemeClr val="accent1">
                    <a:lumMod val="75000"/>
                  </a:schemeClr>
                </a:solidFill>
              </a:rPr>
              <a:t>Goal</a:t>
            </a:r>
            <a:r>
              <a:rPr lang="en-US" sz="2000" dirty="0">
                <a:solidFill>
                  <a:schemeClr val="accent1">
                    <a:lumMod val="75000"/>
                  </a:schemeClr>
                </a:solidFill>
              </a:rPr>
              <a:t>: </a:t>
            </a:r>
          </a:p>
          <a:p>
            <a:pPr marL="800100" lvl="1" indent="-342900">
              <a:spcBef>
                <a:spcPts val="400"/>
              </a:spcBef>
              <a:buFont typeface="+mj-lt"/>
              <a:buAutoNum type="arabicPeriod"/>
            </a:pPr>
            <a:r>
              <a:rPr lang="en-US" sz="2000" dirty="0">
                <a:solidFill>
                  <a:schemeClr val="accent1">
                    <a:lumMod val="75000"/>
                  </a:schemeClr>
                </a:solidFill>
              </a:rPr>
              <a:t>Experimentally demonstrate how vulnerable modern DRAM chips are to </a:t>
            </a:r>
            <a:r>
              <a:rPr lang="en-US" sz="2000" dirty="0" err="1">
                <a:solidFill>
                  <a:schemeClr val="accent1">
                    <a:lumMod val="75000"/>
                  </a:schemeClr>
                </a:solidFill>
              </a:rPr>
              <a:t>RowHammer</a:t>
            </a:r>
            <a:r>
              <a:rPr lang="en-US" sz="2000" dirty="0">
                <a:solidFill>
                  <a:schemeClr val="accent1">
                    <a:lumMod val="75000"/>
                  </a:schemeClr>
                </a:solidFill>
              </a:rPr>
              <a:t> and study how this vulnerability will scale going forward</a:t>
            </a:r>
          </a:p>
          <a:p>
            <a:pPr marL="800100" lvl="1" indent="-342900">
              <a:spcBef>
                <a:spcPts val="400"/>
              </a:spcBef>
              <a:buFont typeface="+mj-lt"/>
              <a:buAutoNum type="arabicPeriod"/>
            </a:pPr>
            <a:r>
              <a:rPr lang="en-US" sz="2000" dirty="0">
                <a:solidFill>
                  <a:schemeClr val="accent1">
                    <a:lumMod val="75000"/>
                  </a:schemeClr>
                </a:solidFill>
              </a:rPr>
              <a:t>Study viability of existing mitigation mechanisms on more vulnerable chips</a:t>
            </a:r>
          </a:p>
          <a:p>
            <a:pPr marL="274320" indent="-274320">
              <a:spcBef>
                <a:spcPts val="400"/>
              </a:spcBef>
            </a:pPr>
            <a:r>
              <a:rPr lang="en-US" sz="2000" b="1" u="sng" dirty="0">
                <a:solidFill>
                  <a:schemeClr val="accent6">
                    <a:lumMod val="75000"/>
                  </a:schemeClr>
                </a:solidFill>
              </a:rPr>
              <a:t>Experimental Study</a:t>
            </a:r>
            <a:r>
              <a:rPr lang="en-US" sz="2000" u="sng" dirty="0">
                <a:solidFill>
                  <a:schemeClr val="accent6">
                    <a:lumMod val="75000"/>
                  </a:schemeClr>
                </a:solidFill>
              </a:rPr>
              <a:t>:</a:t>
            </a:r>
            <a:r>
              <a:rPr lang="en-US" sz="2000" dirty="0">
                <a:solidFill>
                  <a:schemeClr val="accent6">
                    <a:lumMod val="75000"/>
                  </a:schemeClr>
                </a:solidFill>
              </a:rPr>
              <a:t> First rigorous </a:t>
            </a:r>
            <a:r>
              <a:rPr lang="en-US" sz="2000" dirty="0" err="1">
                <a:solidFill>
                  <a:schemeClr val="accent6">
                    <a:lumMod val="75000"/>
                  </a:schemeClr>
                </a:solidFill>
              </a:rPr>
              <a:t>RowHammer</a:t>
            </a:r>
            <a:r>
              <a:rPr lang="en-US" sz="2000" dirty="0">
                <a:solidFill>
                  <a:schemeClr val="accent6">
                    <a:lumMod val="75000"/>
                  </a:schemeClr>
                </a:solidFill>
              </a:rPr>
              <a:t> characterization study across a broad range of DRAM chips </a:t>
            </a:r>
          </a:p>
          <a:p>
            <a:pPr marL="457200" lvl="1" indent="-274320">
              <a:spcBef>
                <a:spcPts val="400"/>
              </a:spcBef>
            </a:pPr>
            <a:r>
              <a:rPr lang="en-US" sz="1800" dirty="0">
                <a:solidFill>
                  <a:schemeClr val="accent6">
                    <a:lumMod val="75000"/>
                  </a:schemeClr>
                </a:solidFill>
              </a:rPr>
              <a:t>1580 chips of different DRAM {types, technology node generations, manufacturers}</a:t>
            </a:r>
          </a:p>
          <a:p>
            <a:pPr marL="457200" lvl="1" indent="-274320">
              <a:spcBef>
                <a:spcPts val="400"/>
              </a:spcBef>
            </a:pPr>
            <a:r>
              <a:rPr lang="en-US" sz="1800" dirty="0">
                <a:solidFill>
                  <a:schemeClr val="accent6">
                    <a:lumMod val="75000"/>
                  </a:schemeClr>
                </a:solidFill>
              </a:rPr>
              <a:t>We find that </a:t>
            </a:r>
            <a:r>
              <a:rPr lang="en-US" sz="1800" dirty="0" err="1">
                <a:solidFill>
                  <a:schemeClr val="accent6">
                    <a:lumMod val="75000"/>
                  </a:schemeClr>
                </a:solidFill>
              </a:rPr>
              <a:t>RowHammer</a:t>
            </a:r>
            <a:r>
              <a:rPr lang="en-US" sz="1800" dirty="0">
                <a:solidFill>
                  <a:schemeClr val="accent6">
                    <a:lumMod val="75000"/>
                  </a:schemeClr>
                </a:solidFill>
              </a:rPr>
              <a:t> vulnerability worsens in newer chips</a:t>
            </a:r>
            <a:endParaRPr lang="en-US" sz="1800" u="sng" dirty="0">
              <a:solidFill>
                <a:schemeClr val="accent6">
                  <a:lumMod val="75000"/>
                </a:schemeClr>
              </a:solidFill>
            </a:endParaRPr>
          </a:p>
          <a:p>
            <a:pPr marL="274320" indent="-274320">
              <a:spcBef>
                <a:spcPts val="400"/>
              </a:spcBef>
            </a:pPr>
            <a:r>
              <a:rPr lang="en-US" sz="2000" b="1" u="sng" dirty="0" err="1">
                <a:solidFill>
                  <a:srgbClr val="7030A0"/>
                </a:solidFill>
              </a:rPr>
              <a:t>RowHammer</a:t>
            </a:r>
            <a:r>
              <a:rPr lang="en-US" sz="2000" b="1" u="sng" dirty="0">
                <a:solidFill>
                  <a:srgbClr val="7030A0"/>
                </a:solidFill>
              </a:rPr>
              <a:t> Mitigation Mechanism Study</a:t>
            </a:r>
            <a:r>
              <a:rPr lang="en-US" sz="2000" u="sng" dirty="0">
                <a:solidFill>
                  <a:srgbClr val="7030A0"/>
                </a:solidFill>
              </a:rPr>
              <a:t>:</a:t>
            </a:r>
            <a:r>
              <a:rPr lang="en-US" sz="2000" dirty="0">
                <a:solidFill>
                  <a:srgbClr val="7030A0"/>
                </a:solidFill>
              </a:rPr>
              <a:t> How five state-of-the-art mechanisms are affected by worsening </a:t>
            </a:r>
            <a:r>
              <a:rPr lang="en-US" sz="2000" dirty="0" err="1">
                <a:solidFill>
                  <a:srgbClr val="7030A0"/>
                </a:solidFill>
              </a:rPr>
              <a:t>RowHammer</a:t>
            </a:r>
            <a:r>
              <a:rPr lang="en-US" sz="2000" dirty="0">
                <a:solidFill>
                  <a:srgbClr val="7030A0"/>
                </a:solidFill>
              </a:rPr>
              <a:t> vulnerability</a:t>
            </a:r>
          </a:p>
          <a:p>
            <a:pPr marL="457200" lvl="1" indent="-274320">
              <a:spcBef>
                <a:spcPts val="400"/>
              </a:spcBef>
            </a:pPr>
            <a:r>
              <a:rPr lang="en-US" sz="1800" dirty="0">
                <a:solidFill>
                  <a:srgbClr val="7030A0"/>
                </a:solidFill>
              </a:rPr>
              <a:t>Reasonable performance loss (8% on average) on modern DRAM chips</a:t>
            </a:r>
          </a:p>
          <a:p>
            <a:pPr marL="457200" lvl="1" indent="-274320">
              <a:spcBef>
                <a:spcPts val="400"/>
              </a:spcBef>
            </a:pPr>
            <a:r>
              <a:rPr lang="en-US" sz="1800" dirty="0">
                <a:solidFill>
                  <a:srgbClr val="7030A0"/>
                </a:solidFill>
              </a:rPr>
              <a:t>Scale poorly to more vulnerable DRAM chips (e.g., 80% performance loss)</a:t>
            </a:r>
          </a:p>
          <a:p>
            <a:pPr>
              <a:spcBef>
                <a:spcPts val="400"/>
              </a:spcBef>
            </a:pPr>
            <a:r>
              <a:rPr lang="en-US" sz="2000" b="1" u="sng" dirty="0">
                <a:solidFill>
                  <a:srgbClr val="C00000"/>
                </a:solidFill>
              </a:rPr>
              <a:t>Conclusion:</a:t>
            </a:r>
            <a:r>
              <a:rPr lang="en-US" sz="2000" dirty="0">
                <a:solidFill>
                  <a:srgbClr val="C00000"/>
                </a:solidFill>
              </a:rPr>
              <a:t> it is critical to research more effective solutions to </a:t>
            </a:r>
            <a:r>
              <a:rPr lang="en-US" sz="2000" dirty="0" err="1">
                <a:solidFill>
                  <a:srgbClr val="C00000"/>
                </a:solidFill>
              </a:rPr>
              <a:t>RowHammer</a:t>
            </a:r>
            <a:r>
              <a:rPr lang="en-US" sz="2000" dirty="0">
                <a:solidFill>
                  <a:srgbClr val="C00000"/>
                </a:solidFill>
              </a:rPr>
              <a:t> for future DRAM chips that will likely be even more vulnerable to </a:t>
            </a:r>
            <a:r>
              <a:rPr lang="en-US" sz="2000" dirty="0" err="1">
                <a:solidFill>
                  <a:srgbClr val="C00000"/>
                </a:solidFill>
              </a:rPr>
              <a:t>RowHammer</a:t>
            </a:r>
            <a:endParaRPr lang="tr-TR" sz="1800" dirty="0">
              <a:solidFill>
                <a:srgbClr val="C00000"/>
              </a:solidFill>
            </a:endParaRPr>
          </a:p>
        </p:txBody>
      </p:sp>
    </p:spTree>
    <p:extLst>
      <p:ext uri="{BB962C8B-B14F-4D97-AF65-F5344CB8AC3E}">
        <p14:creationId xmlns:p14="http://schemas.microsoft.com/office/powerpoint/2010/main" val="128542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59FB-8DDF-6F41-A510-F3A8357912C8}"/>
              </a:ext>
            </a:extLst>
          </p:cNvPr>
          <p:cNvSpPr>
            <a:spLocks noGrp="1"/>
          </p:cNvSpPr>
          <p:nvPr>
            <p:ph type="title"/>
          </p:nvPr>
        </p:nvSpPr>
        <p:spPr/>
        <p:txBody>
          <a:bodyPr/>
          <a:lstStyle/>
          <a:p>
            <a:r>
              <a:rPr lang="en-US" b="1" dirty="0"/>
              <a:t>Motivation</a:t>
            </a:r>
          </a:p>
        </p:txBody>
      </p:sp>
      <p:sp>
        <p:nvSpPr>
          <p:cNvPr id="3" name="Content Placeholder 2">
            <a:extLst>
              <a:ext uri="{FF2B5EF4-FFF2-40B4-BE49-F238E27FC236}">
                <a16:creationId xmlns:a16="http://schemas.microsoft.com/office/drawing/2014/main" id="{7451985C-9664-394D-94AF-354C677B601E}"/>
              </a:ext>
            </a:extLst>
          </p:cNvPr>
          <p:cNvSpPr>
            <a:spLocks noGrp="1"/>
          </p:cNvSpPr>
          <p:nvPr>
            <p:ph idx="1"/>
          </p:nvPr>
        </p:nvSpPr>
        <p:spPr>
          <a:xfrm>
            <a:off x="-239153" y="1006595"/>
            <a:ext cx="9143999" cy="5318753"/>
          </a:xfrm>
        </p:spPr>
        <p:txBody>
          <a:bodyPr/>
          <a:lstStyle/>
          <a:p>
            <a:pPr lvl="1"/>
            <a:r>
              <a:rPr lang="en-US" sz="2600" dirty="0"/>
              <a:t>Denser DRAM chips are </a:t>
            </a:r>
            <a:r>
              <a:rPr lang="en-US" sz="2600" b="1" dirty="0">
                <a:solidFill>
                  <a:schemeClr val="accent2">
                    <a:lumMod val="75000"/>
                  </a:schemeClr>
                </a:solidFill>
              </a:rPr>
              <a:t>more vulnerable </a:t>
            </a:r>
            <a:r>
              <a:rPr lang="en-US" sz="2600" dirty="0"/>
              <a:t>to </a:t>
            </a:r>
            <a:r>
              <a:rPr lang="en-US" sz="2600" dirty="0" err="1"/>
              <a:t>RowHammer</a:t>
            </a:r>
            <a:r>
              <a:rPr lang="en-US" sz="2600" dirty="0"/>
              <a:t> </a:t>
            </a:r>
          </a:p>
          <a:p>
            <a:pPr marL="457200" lvl="1" indent="0">
              <a:buNone/>
            </a:pPr>
            <a:endParaRPr lang="en-US" sz="2600" dirty="0"/>
          </a:p>
          <a:p>
            <a:pPr lvl="1"/>
            <a:r>
              <a:rPr lang="en-US" sz="2600" dirty="0"/>
              <a:t>Three prior works </a:t>
            </a:r>
            <a:r>
              <a:rPr lang="en-US" sz="1800" b="1" dirty="0">
                <a:solidFill>
                  <a:srgbClr val="538234"/>
                </a:solidFill>
              </a:rPr>
              <a:t>[Kim+, ISCA’14], [Park+, MR’16], [Park+, MR’16]</a:t>
            </a:r>
            <a:r>
              <a:rPr lang="en-US" sz="2600" dirty="0"/>
              <a:t>, </a:t>
            </a:r>
            <a:r>
              <a:rPr lang="en-US" sz="2600" b="1" dirty="0"/>
              <a:t>over the last six years</a:t>
            </a:r>
            <a:r>
              <a:rPr lang="en-US" sz="2600" dirty="0"/>
              <a:t> provide </a:t>
            </a:r>
            <a:r>
              <a:rPr lang="en-US" sz="2600" dirty="0" err="1"/>
              <a:t>RowHammer</a:t>
            </a:r>
            <a:r>
              <a:rPr lang="en-US" sz="2600" dirty="0"/>
              <a:t> characterization data on real DRAM</a:t>
            </a:r>
          </a:p>
          <a:p>
            <a:pPr lvl="1"/>
            <a:endParaRPr lang="en-US" sz="2600" dirty="0"/>
          </a:p>
          <a:p>
            <a:pPr lvl="1"/>
            <a:r>
              <a:rPr lang="en-US" sz="2600" dirty="0"/>
              <a:t>However, there is </a:t>
            </a:r>
            <a:r>
              <a:rPr lang="en-US" sz="2600" b="1" dirty="0">
                <a:solidFill>
                  <a:srgbClr val="C00000"/>
                </a:solidFill>
              </a:rPr>
              <a:t>no comprehensive experimental study</a:t>
            </a:r>
            <a:r>
              <a:rPr lang="en-US" sz="2600" b="1" dirty="0"/>
              <a:t> </a:t>
            </a:r>
            <a:r>
              <a:rPr lang="en-US" sz="2600" dirty="0"/>
              <a:t>that demonstrates </a:t>
            </a:r>
            <a:r>
              <a:rPr lang="en-US" sz="2600" b="1" dirty="0">
                <a:solidFill>
                  <a:srgbClr val="C00000"/>
                </a:solidFill>
              </a:rPr>
              <a:t>how vulnerability scales </a:t>
            </a:r>
            <a:r>
              <a:rPr lang="en-US" sz="2600" dirty="0"/>
              <a:t>across DRAM types and technology node generations </a:t>
            </a:r>
          </a:p>
          <a:p>
            <a:pPr lvl="1"/>
            <a:endParaRPr lang="en-US" sz="2600" dirty="0"/>
          </a:p>
          <a:p>
            <a:pPr lvl="1"/>
            <a:r>
              <a:rPr lang="en-US" sz="2600" dirty="0"/>
              <a:t>It is </a:t>
            </a:r>
            <a:r>
              <a:rPr lang="en-US" sz="2600" b="1" dirty="0">
                <a:solidFill>
                  <a:srgbClr val="7030A0"/>
                </a:solidFill>
              </a:rPr>
              <a:t>unclear whether current mitigation mechanisms will remain viable</a:t>
            </a:r>
            <a:r>
              <a:rPr lang="en-US" sz="2600" b="1" dirty="0"/>
              <a:t> </a:t>
            </a:r>
            <a:r>
              <a:rPr lang="en-US" sz="2600" dirty="0"/>
              <a:t>for future DRAM chips that are likely to be more vulnerable to </a:t>
            </a:r>
            <a:r>
              <a:rPr lang="en-US" sz="2600" dirty="0" err="1"/>
              <a:t>RowHammer</a:t>
            </a:r>
            <a:endParaRPr lang="en-US" sz="2600" dirty="0"/>
          </a:p>
          <a:p>
            <a:pPr marL="0" indent="0">
              <a:buNone/>
            </a:pPr>
            <a:endParaRPr lang="en-US" dirty="0"/>
          </a:p>
        </p:txBody>
      </p:sp>
    </p:spTree>
    <p:extLst>
      <p:ext uri="{BB962C8B-B14F-4D97-AF65-F5344CB8AC3E}">
        <p14:creationId xmlns:p14="http://schemas.microsoft.com/office/powerpoint/2010/main" val="40426871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59FB-8DDF-6F41-A510-F3A8357912C8}"/>
              </a:ext>
            </a:extLst>
          </p:cNvPr>
          <p:cNvSpPr>
            <a:spLocks noGrp="1"/>
          </p:cNvSpPr>
          <p:nvPr>
            <p:ph type="title"/>
          </p:nvPr>
        </p:nvSpPr>
        <p:spPr/>
        <p:txBody>
          <a:bodyPr/>
          <a:lstStyle/>
          <a:p>
            <a:r>
              <a:rPr lang="en-US" b="1" dirty="0"/>
              <a:t>Goal</a:t>
            </a:r>
          </a:p>
        </p:txBody>
      </p:sp>
      <p:sp>
        <p:nvSpPr>
          <p:cNvPr id="3" name="Content Placeholder 2">
            <a:extLst>
              <a:ext uri="{FF2B5EF4-FFF2-40B4-BE49-F238E27FC236}">
                <a16:creationId xmlns:a16="http://schemas.microsoft.com/office/drawing/2014/main" id="{7451985C-9664-394D-94AF-354C677B601E}"/>
              </a:ext>
            </a:extLst>
          </p:cNvPr>
          <p:cNvSpPr>
            <a:spLocks noGrp="1"/>
          </p:cNvSpPr>
          <p:nvPr>
            <p:ph idx="1"/>
          </p:nvPr>
        </p:nvSpPr>
        <p:spPr>
          <a:xfrm>
            <a:off x="-120958" y="1589650"/>
            <a:ext cx="9264957" cy="4654395"/>
          </a:xfrm>
        </p:spPr>
        <p:txBody>
          <a:bodyPr/>
          <a:lstStyle/>
          <a:p>
            <a:pPr marL="800100" lvl="1" indent="-342900">
              <a:spcBef>
                <a:spcPts val="400"/>
              </a:spcBef>
              <a:buFont typeface="+mj-lt"/>
              <a:buAutoNum type="arabicPeriod"/>
            </a:pPr>
            <a:r>
              <a:rPr lang="en-US" sz="2700" b="1" dirty="0"/>
              <a:t> </a:t>
            </a:r>
            <a:r>
              <a:rPr lang="en-US" sz="2700" b="1" dirty="0">
                <a:solidFill>
                  <a:srgbClr val="538234"/>
                </a:solidFill>
              </a:rPr>
              <a:t>Experimentally demonstrate </a:t>
            </a:r>
            <a:r>
              <a:rPr lang="en-US" sz="2700" dirty="0">
                <a:solidFill>
                  <a:srgbClr val="538234"/>
                </a:solidFill>
              </a:rPr>
              <a:t>how vulnerable modern DRAM chips are to </a:t>
            </a:r>
            <a:r>
              <a:rPr lang="en-US" sz="2700" dirty="0" err="1">
                <a:solidFill>
                  <a:srgbClr val="538234"/>
                </a:solidFill>
              </a:rPr>
              <a:t>RowHammer</a:t>
            </a:r>
            <a:r>
              <a:rPr lang="en-US" sz="2700" dirty="0">
                <a:solidFill>
                  <a:srgbClr val="538234"/>
                </a:solidFill>
              </a:rPr>
              <a:t> and </a:t>
            </a:r>
            <a:r>
              <a:rPr lang="en-US" sz="2700" b="1" dirty="0">
                <a:solidFill>
                  <a:srgbClr val="538234"/>
                </a:solidFill>
              </a:rPr>
              <a:t>predict how this vulnerability will scale</a:t>
            </a:r>
            <a:r>
              <a:rPr lang="en-US" sz="2700" dirty="0">
                <a:solidFill>
                  <a:srgbClr val="538234"/>
                </a:solidFill>
              </a:rPr>
              <a:t> going forward</a:t>
            </a:r>
          </a:p>
          <a:p>
            <a:pPr marL="800100" lvl="1" indent="-342900">
              <a:spcBef>
                <a:spcPts val="400"/>
              </a:spcBef>
              <a:buFont typeface="+mj-lt"/>
              <a:buAutoNum type="arabicPeriod"/>
            </a:pPr>
            <a:endParaRPr lang="en-US" sz="2700" dirty="0"/>
          </a:p>
          <a:p>
            <a:pPr marL="800100" lvl="1" indent="-342900">
              <a:spcBef>
                <a:spcPts val="400"/>
              </a:spcBef>
              <a:buFont typeface="+mj-lt"/>
              <a:buAutoNum type="arabicPeriod"/>
            </a:pPr>
            <a:endParaRPr lang="en-US" sz="2700" dirty="0"/>
          </a:p>
          <a:p>
            <a:pPr marL="800100" lvl="1" indent="-342900">
              <a:spcBef>
                <a:spcPts val="400"/>
              </a:spcBef>
              <a:buFont typeface="+mj-lt"/>
              <a:buAutoNum type="arabicPeriod"/>
            </a:pPr>
            <a:r>
              <a:rPr lang="en-US" sz="2700" b="1" dirty="0"/>
              <a:t> </a:t>
            </a:r>
            <a:r>
              <a:rPr lang="en-US" sz="2700" dirty="0">
                <a:solidFill>
                  <a:schemeClr val="accent5">
                    <a:lumMod val="75000"/>
                  </a:schemeClr>
                </a:solidFill>
              </a:rPr>
              <a:t>Examine the viability of current mitigation mechanisms on </a:t>
            </a:r>
            <a:r>
              <a:rPr lang="en-US" sz="2700" b="1" dirty="0">
                <a:solidFill>
                  <a:schemeClr val="accent5">
                    <a:lumMod val="75000"/>
                  </a:schemeClr>
                </a:solidFill>
              </a:rPr>
              <a:t>more vulnerable chips</a:t>
            </a:r>
          </a:p>
          <a:p>
            <a:pPr marL="0" indent="0">
              <a:buNone/>
            </a:pPr>
            <a:endParaRPr lang="en-US" sz="2700" dirty="0"/>
          </a:p>
        </p:txBody>
      </p:sp>
    </p:spTree>
    <p:extLst>
      <p:ext uri="{BB962C8B-B14F-4D97-AF65-F5344CB8AC3E}">
        <p14:creationId xmlns:p14="http://schemas.microsoft.com/office/powerpoint/2010/main" val="3708246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DRAM Testing Infrastructures</a:t>
            </a:r>
          </a:p>
        </p:txBody>
      </p:sp>
      <p:sp>
        <p:nvSpPr>
          <p:cNvPr id="5" name="Rectangle 4">
            <a:extLst>
              <a:ext uri="{FF2B5EF4-FFF2-40B4-BE49-F238E27FC236}">
                <a16:creationId xmlns:a16="http://schemas.microsoft.com/office/drawing/2014/main" id="{C4B6A481-3754-4809-844E-019BD3000795}"/>
              </a:ext>
            </a:extLst>
          </p:cNvPr>
          <p:cNvSpPr/>
          <p:nvPr/>
        </p:nvSpPr>
        <p:spPr>
          <a:xfrm>
            <a:off x="75990" y="764929"/>
            <a:ext cx="9068009" cy="3346044"/>
          </a:xfrm>
          <a:prstGeom prst="rect">
            <a:avLst/>
          </a:prstGeom>
        </p:spPr>
        <p:txBody>
          <a:bodyPr wrap="square">
            <a:spAutoFit/>
          </a:bodyPr>
          <a:lstStyle/>
          <a:p>
            <a:pPr marL="0" marR="0" lvl="0" indent="0" algn="l" defTabSz="914400" rtl="0" eaLnBrk="1" fontAlgn="auto" latinLnBrk="0" hangingPunct="1">
              <a:lnSpc>
                <a:spcPct val="90000"/>
              </a:lnSpc>
              <a:spcBef>
                <a:spcPts val="400"/>
              </a:spcBef>
              <a:spcAft>
                <a:spcPts val="0"/>
              </a:spcAft>
              <a:buClrTx/>
              <a:buSzTx/>
              <a:buFontTx/>
              <a:buNone/>
              <a:tabLst/>
              <a:defRPr/>
            </a:pPr>
            <a:r>
              <a:rPr kumimoji="0" lang="en-US" sz="2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Three separate testing infrastructures</a:t>
            </a:r>
          </a:p>
          <a:p>
            <a:pPr marL="365760" marR="0" lvl="1" indent="-457200" algn="l" defTabSz="914400" rtl="0" eaLnBrk="1" fontAlgn="auto" latinLnBrk="0" hangingPunct="1">
              <a:lnSpc>
                <a:spcPct val="90000"/>
              </a:lnSpc>
              <a:spcBef>
                <a:spcPts val="400"/>
              </a:spcBef>
              <a:spcAft>
                <a:spcPts val="0"/>
              </a:spcAft>
              <a:buClrTx/>
              <a:buSzTx/>
              <a:buFont typeface="+mj-lt"/>
              <a:buAutoNum type="arabicPeriod"/>
              <a:tabLst/>
              <a:defRPr/>
            </a:pPr>
            <a:r>
              <a:rPr kumimoji="0" lang="en-US" sz="2400" b="1"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DDR3:</a:t>
            </a:r>
            <a:r>
              <a:rPr kumimoji="0" lang="en-US" sz="2400" b="0"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 FPGA-based </a:t>
            </a:r>
            <a:r>
              <a:rPr kumimoji="0" lang="en-US" sz="2400" b="0" i="0" u="none" strike="noStrike" kern="1200" cap="none" spc="0" normalizeH="0" baseline="0" noProof="0" dirty="0" err="1">
                <a:ln>
                  <a:noFill/>
                </a:ln>
                <a:solidFill>
                  <a:srgbClr val="7030A0"/>
                </a:solidFill>
                <a:effectLst/>
                <a:uLnTx/>
                <a:uFillTx/>
                <a:latin typeface="Cambria" panose="02040503050406030204" pitchFamily="18" charset="0"/>
                <a:ea typeface="+mn-ea"/>
                <a:cs typeface="+mn-cs"/>
              </a:rPr>
              <a:t>SoftMC</a:t>
            </a:r>
            <a:r>
              <a:rPr kumimoji="0" lang="en-US" sz="2400" b="0"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 [Hassan+, HPCA’17] </a:t>
            </a:r>
          </a:p>
          <a:p>
            <a:pPr marL="365760" marR="0" lvl="2" indent="0" algn="l" defTabSz="914400" rtl="0" eaLnBrk="1" fontAlgn="auto" latinLnBrk="0" hangingPunct="1">
              <a:lnSpc>
                <a:spcPct val="90000"/>
              </a:lnSpc>
              <a:spcBef>
                <a:spcPts val="400"/>
              </a:spcBef>
              <a:spcAft>
                <a:spcPts val="0"/>
              </a:spcAft>
              <a:buClrTx/>
              <a:buSzTx/>
              <a:buFontTx/>
              <a:buNone/>
              <a:tabLst/>
              <a:defRPr/>
            </a:pPr>
            <a:r>
              <a:rPr kumimoji="0" lang="en-US" sz="2400" b="0"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               (Xilinx ML605) </a:t>
            </a:r>
          </a:p>
          <a:p>
            <a:pPr marL="365760" marR="0" lvl="1" indent="-457200" algn="l" defTabSz="914400" rtl="0" eaLnBrk="1" fontAlgn="auto" latinLnBrk="0" hangingPunct="1">
              <a:lnSpc>
                <a:spcPct val="90000"/>
              </a:lnSpc>
              <a:spcBef>
                <a:spcPts val="400"/>
              </a:spcBef>
              <a:spcAft>
                <a:spcPts val="0"/>
              </a:spcAft>
              <a:buClrTx/>
              <a:buSzTx/>
              <a:buFont typeface="+mj-lt"/>
              <a:buAutoNum type="arabicPeriod"/>
              <a:tabLst/>
              <a:defRPr/>
            </a:pPr>
            <a:r>
              <a:rPr kumimoji="0" lang="en-US" sz="2400" b="1"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DDR4:</a:t>
            </a:r>
            <a:r>
              <a:rPr kumimoji="0" lang="en-US" sz="2400" b="0"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FPGA-based </a:t>
            </a:r>
            <a:r>
              <a:rPr kumimoji="0" lang="en-US" sz="2400" b="0"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SoftMC</a:t>
            </a:r>
            <a:r>
              <a:rPr kumimoji="0" lang="en-US" sz="2400" b="0"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[Hassan+, HPCA’17] </a:t>
            </a:r>
          </a:p>
          <a:p>
            <a:pPr marL="365760" marR="0" lvl="2" indent="0" algn="l" defTabSz="914400" rtl="0" eaLnBrk="1" fontAlgn="auto" latinLnBrk="0" hangingPunct="1">
              <a:lnSpc>
                <a:spcPct val="90000"/>
              </a:lnSpc>
              <a:spcBef>
                <a:spcPts val="400"/>
              </a:spcBef>
              <a:spcAft>
                <a:spcPts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(Xilinx </a:t>
            </a:r>
            <a:r>
              <a:rPr kumimoji="0" lang="en-US" sz="2400" b="0"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Virtex</a:t>
            </a:r>
            <a:r>
              <a:rPr kumimoji="0" lang="en-US" sz="2400" b="0"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a:t>
            </a:r>
            <a:r>
              <a:rPr kumimoji="0" lang="en-US" sz="2400" b="0" i="0" u="none" strike="noStrike" kern="1200" cap="none" spc="0" normalizeH="0" baseline="0" noProof="0" dirty="0" err="1">
                <a:ln>
                  <a:noFill/>
                </a:ln>
                <a:solidFill>
                  <a:srgbClr val="C00000"/>
                </a:solidFill>
                <a:effectLst/>
                <a:uLnTx/>
                <a:uFillTx/>
                <a:latin typeface="Cambria" panose="02040503050406030204" pitchFamily="18" charset="0"/>
                <a:ea typeface="+mn-ea"/>
                <a:cs typeface="+mn-cs"/>
              </a:rPr>
              <a:t>UltraScale</a:t>
            </a:r>
            <a:r>
              <a:rPr kumimoji="0" lang="en-US" sz="2400" b="0" i="0" u="none" strike="noStrike" kern="1200" cap="none" spc="0" normalizeH="0" baseline="0" noProof="0" dirty="0">
                <a:ln>
                  <a:noFill/>
                </a:ln>
                <a:solidFill>
                  <a:srgbClr val="C00000"/>
                </a:solidFill>
                <a:effectLst/>
                <a:uLnTx/>
                <a:uFillTx/>
                <a:latin typeface="Cambria" panose="02040503050406030204" pitchFamily="18" charset="0"/>
                <a:ea typeface="+mn-ea"/>
                <a:cs typeface="+mn-cs"/>
              </a:rPr>
              <a:t> 95)</a:t>
            </a:r>
          </a:p>
          <a:p>
            <a:pPr marL="365760" marR="0" lvl="1" indent="-457200" algn="l" defTabSz="914400" rtl="0" eaLnBrk="1" fontAlgn="auto" latinLnBrk="0" hangingPunct="1">
              <a:lnSpc>
                <a:spcPct val="90000"/>
              </a:lnSpc>
              <a:spcBef>
                <a:spcPts val="400"/>
              </a:spcBef>
              <a:spcAft>
                <a:spcPts val="0"/>
              </a:spcAft>
              <a:buClrTx/>
              <a:buSzTx/>
              <a:buFont typeface="+mj-lt"/>
              <a:buAutoNum type="arabicPeriod"/>
              <a:tabLst/>
              <a:defRPr/>
            </a:pPr>
            <a:r>
              <a:rPr kumimoji="0" lang="en-US" sz="2400" b="1"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LPDDR4:</a:t>
            </a:r>
            <a:r>
              <a:rPr kumimoji="0" lang="en-US" sz="2400" b="0"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 In-house testing hardware for LPDDR4 chips</a:t>
            </a:r>
          </a:p>
          <a:p>
            <a:pPr marL="457200" marR="0" lvl="1" indent="0" algn="l" defTabSz="914400" rtl="0" eaLnBrk="1" fontAlgn="auto" latinLnBrk="0" hangingPunct="1">
              <a:lnSpc>
                <a:spcPct val="90000"/>
              </a:lnSpc>
              <a:spcBef>
                <a:spcPts val="400"/>
              </a:spcBef>
              <a:spcAft>
                <a:spcPts val="0"/>
              </a:spcAft>
              <a:buClrTx/>
              <a:buSzTx/>
              <a:buFontTx/>
              <a:buNone/>
              <a:tabLst/>
              <a:defRPr/>
            </a:pPr>
            <a:endParaRPr kumimoji="0" lang="en-US" sz="1100" b="0"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endParaRPr>
          </a:p>
          <a:p>
            <a:pPr marL="0" marR="0" lvl="0" indent="0" algn="l" defTabSz="914400" rtl="0" eaLnBrk="1" fontAlgn="auto" latinLnBrk="0" hangingPunct="1">
              <a:lnSpc>
                <a:spcPct val="90000"/>
              </a:lnSpc>
              <a:spcBef>
                <a:spcPts val="400"/>
              </a:spcBef>
              <a:spcAft>
                <a:spcPts val="0"/>
              </a:spcAft>
              <a:buClrTx/>
              <a:buSzTx/>
              <a:buFontTx/>
              <a:buNone/>
              <a:tabLst/>
              <a:defRPr/>
            </a:pPr>
            <a:r>
              <a:rPr kumimoji="0" lang="en-US" sz="26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All provide fine-grained control over DRAM commands, timing parameters and temperature</a:t>
            </a:r>
          </a:p>
        </p:txBody>
      </p:sp>
      <p:pic>
        <p:nvPicPr>
          <p:cNvPr id="4" name="Picture 3" descr="A circuit board on a table&#10;&#10;Description automatically generated">
            <a:extLst>
              <a:ext uri="{FF2B5EF4-FFF2-40B4-BE49-F238E27FC236}">
                <a16:creationId xmlns:a16="http://schemas.microsoft.com/office/drawing/2014/main" id="{51DDA3CF-37B7-DB40-9D4B-1C3963D3E8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66368" y="4119733"/>
            <a:ext cx="4206863" cy="2366361"/>
          </a:xfrm>
          <a:prstGeom prst="rect">
            <a:avLst/>
          </a:prstGeom>
        </p:spPr>
      </p:pic>
      <p:sp>
        <p:nvSpPr>
          <p:cNvPr id="3" name="Rectangle 2">
            <a:extLst>
              <a:ext uri="{FF2B5EF4-FFF2-40B4-BE49-F238E27FC236}">
                <a16:creationId xmlns:a16="http://schemas.microsoft.com/office/drawing/2014/main" id="{8BAD8CBF-CBD1-8A49-9F39-C545C033AB6E}"/>
              </a:ext>
            </a:extLst>
          </p:cNvPr>
          <p:cNvSpPr/>
          <p:nvPr/>
        </p:nvSpPr>
        <p:spPr>
          <a:xfrm>
            <a:off x="2649242" y="6445866"/>
            <a:ext cx="3841116"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DDR4 DRAM testing infrastructure</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76065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DRAM Chips Tested</a:t>
            </a:r>
          </a:p>
        </p:txBody>
      </p:sp>
      <p:sp>
        <p:nvSpPr>
          <p:cNvPr id="8" name="Rectangle 7">
            <a:extLst>
              <a:ext uri="{FF2B5EF4-FFF2-40B4-BE49-F238E27FC236}">
                <a16:creationId xmlns:a16="http://schemas.microsoft.com/office/drawing/2014/main" id="{B9A773B1-7859-4A3D-BD46-56DCB8E688FC}"/>
              </a:ext>
            </a:extLst>
          </p:cNvPr>
          <p:cNvSpPr/>
          <p:nvPr/>
        </p:nvSpPr>
        <p:spPr>
          <a:xfrm>
            <a:off x="156378" y="3455906"/>
            <a:ext cx="8987622" cy="3012107"/>
          </a:xfrm>
          <a:prstGeom prst="rect">
            <a:avLst/>
          </a:prstGeom>
        </p:spPr>
        <p:txBody>
          <a:bodyPr wrap="square">
            <a:spAutoFit/>
          </a:bodyPr>
          <a:lstStyle/>
          <a:p>
            <a:pPr marL="0" marR="0" lvl="0" indent="0" algn="l" defTabSz="914400" rtl="0" eaLnBrk="1" fontAlgn="auto" latinLnBrk="0" hangingPunct="1">
              <a:lnSpc>
                <a:spcPct val="90000"/>
              </a:lnSpc>
              <a:spcBef>
                <a:spcPts val="400"/>
              </a:spcBef>
              <a:spcAft>
                <a:spcPts val="0"/>
              </a:spcAft>
              <a:buClrTx/>
              <a:buSzTx/>
              <a:buFontTx/>
              <a:buNone/>
              <a:tabLst/>
              <a:defRPr/>
            </a:pPr>
            <a:r>
              <a:rPr kumimoji="0" lang="en-US" sz="27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1580</a:t>
            </a:r>
            <a:r>
              <a:rPr kumimoji="0" lang="en-US" sz="27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total DRAM chips tested from </a:t>
            </a:r>
            <a:r>
              <a:rPr kumimoji="0" lang="en-US" sz="2700" b="1"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300</a:t>
            </a:r>
            <a:r>
              <a:rPr kumimoji="0" lang="en-US" sz="27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 DRAM modules</a:t>
            </a:r>
          </a:p>
          <a:p>
            <a:pPr marL="274320" marR="0" lvl="0" indent="-274320" algn="l" defTabSz="914400" rtl="0" eaLnBrk="1" fontAlgn="auto" latinLnBrk="0" hangingPunct="1">
              <a:lnSpc>
                <a:spcPct val="90000"/>
              </a:lnSpc>
              <a:spcBef>
                <a:spcPts val="400"/>
              </a:spcBef>
              <a:spcAft>
                <a:spcPts val="0"/>
              </a:spcAft>
              <a:buClrTx/>
              <a:buSzTx/>
              <a:buFont typeface="Arial" panose="020B0604020202020204" pitchFamily="34" charset="0"/>
              <a:buChar char="•"/>
              <a:tabLst/>
              <a:defRPr/>
            </a:pPr>
            <a:r>
              <a:rPr kumimoji="0" lang="en-US" sz="2300" b="1" i="0" u="none" strike="noStrike" kern="1200" cap="none" spc="0" normalizeH="0" baseline="0" noProof="0" dirty="0">
                <a:ln>
                  <a:noFill/>
                </a:ln>
                <a:solidFill>
                  <a:srgbClr val="ED7D31">
                    <a:lumMod val="75000"/>
                  </a:srgbClr>
                </a:solidFill>
                <a:effectLst/>
                <a:uLnTx/>
                <a:uFillTx/>
                <a:latin typeface="Cambria" panose="02040503050406030204" pitchFamily="18" charset="0"/>
                <a:ea typeface="+mn-ea"/>
                <a:cs typeface="+mn-cs"/>
              </a:rPr>
              <a:t>Three</a:t>
            </a:r>
            <a:r>
              <a:rPr kumimoji="0" lang="en-US" sz="2300" b="0" i="0" u="none" strike="noStrike" kern="1200" cap="none" spc="0" normalizeH="0" baseline="0" noProof="0" dirty="0">
                <a:ln>
                  <a:noFill/>
                </a:ln>
                <a:solidFill>
                  <a:srgbClr val="ED7D31">
                    <a:lumMod val="75000"/>
                  </a:srgbClr>
                </a:solidFill>
                <a:effectLst/>
                <a:uLnTx/>
                <a:uFillTx/>
                <a:latin typeface="Cambria" panose="02040503050406030204" pitchFamily="18" charset="0"/>
                <a:ea typeface="+mn-ea"/>
                <a:cs typeface="+mn-cs"/>
              </a:rPr>
              <a:t> major DRAM manufacturers {A, B, C}</a:t>
            </a:r>
          </a:p>
          <a:p>
            <a:pPr marL="274320" marR="0" lvl="0" indent="-27432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kumimoji="0" lang="en-US" sz="2300" b="1"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Three</a:t>
            </a:r>
            <a:r>
              <a:rPr kumimoji="0" lang="en-US" sz="2300" b="0"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 DRAM </a:t>
            </a:r>
            <a:r>
              <a:rPr kumimoji="0" lang="en-US" sz="2300" b="0" i="1"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types </a:t>
            </a:r>
            <a:r>
              <a:rPr kumimoji="0" lang="en-US" sz="2300" b="0"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or</a:t>
            </a:r>
            <a:r>
              <a:rPr kumimoji="0" lang="en-US" sz="2300" b="0" i="1"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 standards</a:t>
            </a:r>
            <a:r>
              <a:rPr kumimoji="0" lang="en-US" sz="2300" b="0" i="0" u="none" strike="noStrike" kern="1200" cap="none" spc="0" normalizeH="0" baseline="0" noProof="0" dirty="0">
                <a:ln>
                  <a:noFill/>
                </a:ln>
                <a:solidFill>
                  <a:srgbClr val="70AD47">
                    <a:lumMod val="75000"/>
                  </a:srgbClr>
                </a:solidFill>
                <a:effectLst/>
                <a:uLnTx/>
                <a:uFillTx/>
                <a:latin typeface="Cambria" panose="02040503050406030204" pitchFamily="18" charset="0"/>
                <a:ea typeface="+mn-ea"/>
                <a:cs typeface="+mn-cs"/>
              </a:rPr>
              <a:t> {DDR3, DDR4, LPDDR4}</a:t>
            </a:r>
          </a:p>
          <a:p>
            <a:pPr marL="731520" marR="0" lvl="1" indent="-27432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LPDDR4 chips we test implement on-die ECC</a:t>
            </a:r>
          </a:p>
          <a:p>
            <a:pPr marL="274320" marR="0" lvl="0" indent="-27432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kumimoji="0" lang="en-US" sz="2300" b="1"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Two</a:t>
            </a:r>
            <a:r>
              <a:rPr kumimoji="0" lang="en-US" sz="2300" b="0" i="0" u="none" strike="noStrike" kern="1200" cap="none" spc="0" normalizeH="0" baseline="0" noProof="0" dirty="0">
                <a:ln>
                  <a:noFill/>
                </a:ln>
                <a:solidFill>
                  <a:srgbClr val="4472C4">
                    <a:lumMod val="75000"/>
                  </a:srgbClr>
                </a:solidFill>
                <a:effectLst/>
                <a:uLnTx/>
                <a:uFillTx/>
                <a:latin typeface="Cambria" panose="02040503050406030204" pitchFamily="18" charset="0"/>
                <a:ea typeface="+mn-ea"/>
                <a:cs typeface="+mn-cs"/>
              </a:rPr>
              <a:t> technology nodes per DRAM type {old/new, 1x/1y}</a:t>
            </a:r>
          </a:p>
          <a:p>
            <a:pPr marL="731520" marR="0" lvl="1" indent="-274320" algn="l" defTabSz="914400" rtl="0" eaLnBrk="1" fontAlgn="auto" latinLnBrk="0" hangingPunct="1">
              <a:lnSpc>
                <a:spcPct val="9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rPr>
              <a:t>Categorized based on manufacturing date, datasheet publication date, purchase date, and characterization results</a:t>
            </a:r>
          </a:p>
          <a:p>
            <a:pPr marL="0" marR="0" lvl="0" indent="0" algn="l" defTabSz="914400" rtl="0" eaLnBrk="1" fontAlgn="auto" latinLnBrk="0" hangingPunct="1">
              <a:lnSpc>
                <a:spcPct val="90000"/>
              </a:lnSpc>
              <a:spcBef>
                <a:spcPts val="400"/>
              </a:spcBef>
              <a:spcAft>
                <a:spcPts val="0"/>
              </a:spcAft>
              <a:buClrTx/>
              <a:buSzTx/>
              <a:buFontTx/>
              <a:buNone/>
              <a:tabLst/>
              <a:defRPr/>
            </a:pPr>
            <a:r>
              <a:rPr kumimoji="0" lang="en-US" sz="2300" b="1"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Type-node: </a:t>
            </a:r>
            <a:r>
              <a:rPr kumimoji="0" lang="en-US" sz="2300" b="0"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configuration describing a chip’s type and technology node generation: </a:t>
            </a:r>
            <a:r>
              <a:rPr kumimoji="0" lang="en-US" sz="2300" b="1" i="0" u="none" strike="noStrike" kern="1200" cap="none" spc="0" normalizeH="0" baseline="0" noProof="0" dirty="0">
                <a:ln>
                  <a:noFill/>
                </a:ln>
                <a:solidFill>
                  <a:srgbClr val="7030A0"/>
                </a:solidFill>
                <a:effectLst/>
                <a:uLnTx/>
                <a:uFillTx/>
                <a:latin typeface="Cambria" panose="02040503050406030204" pitchFamily="18" charset="0"/>
                <a:ea typeface="+mn-ea"/>
                <a:cs typeface="+mn-cs"/>
              </a:rPr>
              <a:t>DDR3-old/new, DDR4-old/new, LPDDR4-1x/1y</a:t>
            </a:r>
          </a:p>
        </p:txBody>
      </p:sp>
      <p:pic>
        <p:nvPicPr>
          <p:cNvPr id="3" name="Picture 2">
            <a:extLst>
              <a:ext uri="{FF2B5EF4-FFF2-40B4-BE49-F238E27FC236}">
                <a16:creationId xmlns:a16="http://schemas.microsoft.com/office/drawing/2014/main" id="{11688A29-31DA-174D-802D-FAAED71DD56A}"/>
              </a:ext>
            </a:extLst>
          </p:cNvPr>
          <p:cNvPicPr>
            <a:picLocks noChangeAspect="1"/>
          </p:cNvPicPr>
          <p:nvPr/>
        </p:nvPicPr>
        <p:blipFill>
          <a:blip r:embed="rId3"/>
          <a:stretch>
            <a:fillRect/>
          </a:stretch>
        </p:blipFill>
        <p:spPr>
          <a:xfrm>
            <a:off x="1464908" y="748372"/>
            <a:ext cx="6214184" cy="2680628"/>
          </a:xfrm>
          <a:prstGeom prst="rect">
            <a:avLst/>
          </a:prstGeom>
        </p:spPr>
      </p:pic>
      <p:sp>
        <p:nvSpPr>
          <p:cNvPr id="4" name="Rectangle 3">
            <a:extLst>
              <a:ext uri="{FF2B5EF4-FFF2-40B4-BE49-F238E27FC236}">
                <a16:creationId xmlns:a16="http://schemas.microsoft.com/office/drawing/2014/main" id="{F5E2CA84-0AC9-1745-9ECF-5125C41E3D49}"/>
              </a:ext>
            </a:extLst>
          </p:cNvPr>
          <p:cNvSpPr/>
          <p:nvPr/>
        </p:nvSpPr>
        <p:spPr>
          <a:xfrm>
            <a:off x="3221502" y="1153551"/>
            <a:ext cx="3179298" cy="295421"/>
          </a:xfrm>
          <a:prstGeom prst="rect">
            <a:avLst/>
          </a:prstGeom>
          <a:solidFill>
            <a:schemeClr val="accent2">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225594ED-1FE5-DC43-BF96-6FAC22FFFFBD}"/>
              </a:ext>
            </a:extLst>
          </p:cNvPr>
          <p:cNvSpPr/>
          <p:nvPr/>
        </p:nvSpPr>
        <p:spPr>
          <a:xfrm>
            <a:off x="1631853" y="1597375"/>
            <a:ext cx="647113" cy="1669193"/>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64C989B2-0738-E443-8E05-9FFDBF366641}"/>
              </a:ext>
            </a:extLst>
          </p:cNvPr>
          <p:cNvSpPr/>
          <p:nvPr/>
        </p:nvSpPr>
        <p:spPr>
          <a:xfrm>
            <a:off x="2278966" y="2768598"/>
            <a:ext cx="254000" cy="497970"/>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1CE3C207-2C93-1643-9EA7-8E73D9782FE7}"/>
              </a:ext>
            </a:extLst>
          </p:cNvPr>
          <p:cNvSpPr/>
          <p:nvPr/>
        </p:nvSpPr>
        <p:spPr>
          <a:xfrm>
            <a:off x="2352333" y="1597361"/>
            <a:ext cx="515045" cy="1117617"/>
          </a:xfrm>
          <a:prstGeom prst="rect">
            <a:avLst/>
          </a:prstGeom>
          <a:solidFill>
            <a:schemeClr val="accent5">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F6C6BE09-1381-5D4B-9858-BC581B281EF6}"/>
              </a:ext>
            </a:extLst>
          </p:cNvPr>
          <p:cNvSpPr/>
          <p:nvPr/>
        </p:nvSpPr>
        <p:spPr>
          <a:xfrm>
            <a:off x="2613378" y="2714978"/>
            <a:ext cx="254000" cy="551590"/>
          </a:xfrm>
          <a:prstGeom prst="rect">
            <a:avLst/>
          </a:prstGeom>
          <a:solidFill>
            <a:schemeClr val="accent5">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302A8D4-7E59-424B-AE75-A28D938E39A9}"/>
              </a:ext>
            </a:extLst>
          </p:cNvPr>
          <p:cNvSpPr/>
          <p:nvPr/>
        </p:nvSpPr>
        <p:spPr>
          <a:xfrm>
            <a:off x="1651098" y="908685"/>
            <a:ext cx="1216280" cy="552644"/>
          </a:xfrm>
          <a:prstGeom prst="rect">
            <a:avLst/>
          </a:prstGeom>
          <a:solidFill>
            <a:srgbClr val="7030A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66107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4" end="4"/>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8">
                                            <p:txEl>
                                              <p:pRg st="6" end="6"/>
                                            </p:txEl>
                                          </p:spTgt>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9" grpId="0" animBg="1"/>
      <p:bldP spid="10" grpId="0" animBg="1"/>
      <p:bldP spid="11" grpId="0" animBg="1"/>
    </p:bldLst>
  </p:timing>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0.xml><?xml version="1.0" encoding="utf-8"?>
<a:theme xmlns:a="http://schemas.openxmlformats.org/drawingml/2006/main" name="13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1.xml><?xml version="1.0" encoding="utf-8"?>
<a:theme xmlns:a="http://schemas.openxmlformats.org/drawingml/2006/main" name="23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2.xml><?xml version="1.0" encoding="utf-8"?>
<a:theme xmlns:a="http://schemas.openxmlformats.org/drawingml/2006/main" name="35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3.xml><?xml version="1.0" encoding="utf-8"?>
<a:theme xmlns:a="http://schemas.openxmlformats.org/drawingml/2006/main" name="39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4.xml><?xml version="1.0" encoding="utf-8"?>
<a:theme xmlns:a="http://schemas.openxmlformats.org/drawingml/2006/main" name="49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5.xml><?xml version="1.0" encoding="utf-8"?>
<a:theme xmlns:a="http://schemas.openxmlformats.org/drawingml/2006/main" name="56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6.xml><?xml version="1.0" encoding="utf-8"?>
<a:theme xmlns:a="http://schemas.openxmlformats.org/drawingml/2006/main" name="57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7.xml><?xml version="1.0" encoding="utf-8"?>
<a:theme xmlns:a="http://schemas.openxmlformats.org/drawingml/2006/main" name="58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8.xml><?xml version="1.0" encoding="utf-8"?>
<a:theme xmlns:a="http://schemas.openxmlformats.org/drawingml/2006/main" name="59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19.xml><?xml version="1.0" encoding="utf-8"?>
<a:theme xmlns:a="http://schemas.openxmlformats.org/drawingml/2006/main" name="64_Edge">
  <a:themeElements>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1_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1_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1_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1_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1_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1_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0.xml><?xml version="1.0" encoding="utf-8"?>
<a:theme xmlns:a="http://schemas.openxmlformats.org/drawingml/2006/main" name="85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1.xml><?xml version="1.0" encoding="utf-8"?>
<a:theme xmlns:a="http://schemas.openxmlformats.org/drawingml/2006/main" name="90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2.xml><?xml version="1.0" encoding="utf-8"?>
<a:theme xmlns:a="http://schemas.openxmlformats.org/drawingml/2006/main" name="9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3.xml><?xml version="1.0" encoding="utf-8"?>
<a:theme xmlns:a="http://schemas.openxmlformats.org/drawingml/2006/main" name="95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C0C0C0"/>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rgbClr val="C0C0C0"/>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4.xml><?xml version="1.0" encoding="utf-8"?>
<a:theme xmlns:a="http://schemas.openxmlformats.org/drawingml/2006/main" name="1_Metropolitan_bul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Presentation1" id="{A8ACA0D9-A384-4858-9FCC-2505F264A948}" vid="{6AE8C0EA-499D-4586-A497-DF22E9D58294}"/>
    </a:ext>
  </a:extLst>
</a:theme>
</file>

<file path=ppt/theme/theme25.xml><?xml version="1.0" encoding="utf-8"?>
<a:theme xmlns:a="http://schemas.openxmlformats.org/drawingml/2006/main" name="98_Edge">
  <a:themeElements>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1_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1_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1_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1_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1_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1_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6.xml><?xml version="1.0" encoding="utf-8"?>
<a:theme xmlns:a="http://schemas.openxmlformats.org/drawingml/2006/main" name="1_Office 테마">
  <a:themeElements>
    <a:clrScheme name="기본">
      <a:dk1>
        <a:sysClr val="windowText" lastClr="000000"/>
      </a:dk1>
      <a:lt1>
        <a:sysClr val="window" lastClr="FFFFFF"/>
      </a:lt1>
      <a:dk2>
        <a:srgbClr val="1B6AA3"/>
      </a:dk2>
      <a:lt2>
        <a:srgbClr val="FFFFFF"/>
      </a:lt2>
      <a:accent1>
        <a:srgbClr val="5DA5DA"/>
      </a:accent1>
      <a:accent2>
        <a:srgbClr val="FAA43A"/>
      </a:accent2>
      <a:accent3>
        <a:srgbClr val="60BD68"/>
      </a:accent3>
      <a:accent4>
        <a:srgbClr val="F17CB0"/>
      </a:accent4>
      <a:accent5>
        <a:srgbClr val="B2912F"/>
      </a:accent5>
      <a:accent6>
        <a:srgbClr val="307D99"/>
      </a:accent6>
      <a:hlink>
        <a:srgbClr val="0563C1"/>
      </a:hlink>
      <a:folHlink>
        <a:srgbClr val="954F72"/>
      </a:folHlink>
    </a:clrScheme>
    <a:fontScheme name="Calibri - 나눔고딕">
      <a:majorFont>
        <a:latin typeface="Calibri"/>
        <a:ea typeface="나눔고딕"/>
        <a:cs typeface=""/>
      </a:majorFont>
      <a:minorFont>
        <a:latin typeface="Calibri"/>
        <a:ea typeface="나눔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7.xml><?xml version="1.0" encoding="utf-8"?>
<a:theme xmlns:a="http://schemas.openxmlformats.org/drawingml/2006/main" name="136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8.xml><?xml version="1.0" encoding="utf-8"?>
<a:theme xmlns:a="http://schemas.openxmlformats.org/drawingml/2006/main" name="144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9.xml><?xml version="1.0" encoding="utf-8"?>
<a:theme xmlns:a="http://schemas.openxmlformats.org/drawingml/2006/main" name="148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3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0.xml><?xml version="1.0" encoding="utf-8"?>
<a:theme xmlns:a="http://schemas.openxmlformats.org/drawingml/2006/main" name="3_Metropolitan_bul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Presentation1" id="{A8ACA0D9-A384-4858-9FCC-2505F264A948}" vid="{6AE8C0EA-499D-4586-A497-DF22E9D58294}"/>
    </a:ext>
  </a:extLst>
</a:theme>
</file>

<file path=ppt/theme/theme31.xml><?xml version="1.0" encoding="utf-8"?>
<a:theme xmlns:a="http://schemas.openxmlformats.org/drawingml/2006/main" name="15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2.xml><?xml version="1.0" encoding="utf-8"?>
<a:theme xmlns:a="http://schemas.openxmlformats.org/drawingml/2006/main" name="152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3.xml><?xml version="1.0" encoding="utf-8"?>
<a:theme xmlns:a="http://schemas.openxmlformats.org/drawingml/2006/main" name="154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4.xml><?xml version="1.0" encoding="utf-8"?>
<a:theme xmlns:a="http://schemas.openxmlformats.org/drawingml/2006/main" name="156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5.xml><?xml version="1.0" encoding="utf-8"?>
<a:theme xmlns:a="http://schemas.openxmlformats.org/drawingml/2006/main" name="159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6.xml><?xml version="1.0" encoding="utf-8"?>
<a:theme xmlns:a="http://schemas.openxmlformats.org/drawingml/2006/main" name="safari">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afari" id="{1E4A3212-A6D8-EB49-8049-412E3186FEB9}" vid="{93387931-C767-9D4F-BD0F-4952975219FD}"/>
    </a:ext>
  </a:extLst>
</a:theme>
</file>

<file path=ppt/theme/theme37.xml><?xml version="1.0" encoding="utf-8"?>
<a:theme xmlns:a="http://schemas.openxmlformats.org/drawingml/2006/main" name="5_Edg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a:spAutoFit/>
      </a:bodyPr>
      <a:lstStyle>
        <a:defPPr algn="just">
          <a:defRPr sz="400" b="1" dirty="0">
            <a:solidFill>
              <a:schemeClr val="bg2"/>
            </a:solidFill>
            <a:latin typeface="europa"/>
          </a:defRPr>
        </a:defPPr>
      </a:lstStyle>
    </a:sp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8.xml><?xml version="1.0" encoding="utf-8"?>
<a:theme xmlns:a="http://schemas.openxmlformats.org/drawingml/2006/main" name="7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9.xml><?xml version="1.0" encoding="utf-8"?>
<a:theme xmlns:a="http://schemas.openxmlformats.org/drawingml/2006/main" name="Metropolitan_bull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Presentation1" id="{A8ACA0D9-A384-4858-9FCC-2505F264A948}" vid="{6AE8C0EA-499D-4586-A497-DF22E9D58294}"/>
    </a:ext>
  </a:extLst>
</a:theme>
</file>

<file path=ppt/theme/theme4.xml><?xml version="1.0" encoding="utf-8"?>
<a:theme xmlns:a="http://schemas.openxmlformats.org/drawingml/2006/main" name="4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0.xml><?xml version="1.0" encoding="utf-8"?>
<a:theme xmlns:a="http://schemas.openxmlformats.org/drawingml/2006/main" name="99_Edge">
  <a:themeElements>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1_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1_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1_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1_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1_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1_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1.xml><?xml version="1.0" encoding="utf-8"?>
<a:theme xmlns:a="http://schemas.openxmlformats.org/drawingml/2006/main" name="3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2.xml><?xml version="1.0" encoding="utf-8"?>
<a:theme xmlns:a="http://schemas.openxmlformats.org/drawingml/2006/main" name="1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C0C0C0"/>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solidFill>
          <a:srgbClr val="C0C0C0"/>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pitchFamily="34" charset="0"/>
          </a:defRPr>
        </a:defPPr>
      </a:lstStyle>
    </a:lnDef>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3.xml><?xml version="1.0" encoding="utf-8"?>
<a:theme xmlns:a="http://schemas.openxmlformats.org/drawingml/2006/main" name="100_Edge">
  <a:themeElements>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1_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1_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1_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1_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1_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1_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1_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1_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4.xml><?xml version="1.0" encoding="utf-8"?>
<a:theme xmlns:a="http://schemas.openxmlformats.org/drawingml/2006/main" name="5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5.xml><?xml version="1.0" encoding="utf-8"?>
<a:theme xmlns:a="http://schemas.openxmlformats.org/drawingml/2006/main" name="44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6.xml><?xml version="1.0" encoding="utf-8"?>
<a:theme xmlns:a="http://schemas.openxmlformats.org/drawingml/2006/main" name="18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4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6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8_Edg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2_Office Theme">
  <a:themeElements>
    <a:clrScheme name="Custom 7">
      <a:dk1>
        <a:srgbClr val="990000"/>
      </a:dk1>
      <a:lt1>
        <a:srgbClr val="FFFFFF"/>
      </a:lt1>
      <a:dk2>
        <a:srgbClr val="FFFFFF"/>
      </a:dk2>
      <a:lt2>
        <a:srgbClr val="FFFFFF"/>
      </a:lt2>
      <a:accent1>
        <a:srgbClr val="606060"/>
      </a:accent1>
      <a:accent2>
        <a:srgbClr val="A9A9A9"/>
      </a:accent2>
      <a:accent3>
        <a:srgbClr val="CCCCCC"/>
      </a:accent3>
      <a:accent4>
        <a:srgbClr val="990000"/>
      </a:accent4>
      <a:accent5>
        <a:srgbClr val="000000"/>
      </a:accent5>
      <a:accent6>
        <a:srgbClr val="969696"/>
      </a:accent6>
      <a:hlink>
        <a:srgbClr val="990000"/>
      </a:hlink>
      <a:folHlink>
        <a:srgbClr val="AEAEA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9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17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Edge">
      <a:majorFont>
        <a:latin typeface="Garamond"/>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Edge 1">
        <a:dk1>
          <a:srgbClr val="333333"/>
        </a:dk1>
        <a:lt1>
          <a:srgbClr val="FFFFFF"/>
        </a:lt1>
        <a:dk2>
          <a:srgbClr val="820000"/>
        </a:dk2>
        <a:lt2>
          <a:srgbClr val="FFFFFF"/>
        </a:lt2>
        <a:accent1>
          <a:srgbClr val="FF9900"/>
        </a:accent1>
        <a:accent2>
          <a:srgbClr val="CC3300"/>
        </a:accent2>
        <a:accent3>
          <a:srgbClr val="C1AAAA"/>
        </a:accent3>
        <a:accent4>
          <a:srgbClr val="DADADA"/>
        </a:accent4>
        <a:accent5>
          <a:srgbClr val="FFCAAA"/>
        </a:accent5>
        <a:accent6>
          <a:srgbClr val="B92D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2">
        <a:dk1>
          <a:srgbClr val="333333"/>
        </a:dk1>
        <a:lt1>
          <a:srgbClr val="CCCCFF"/>
        </a:lt1>
        <a:dk2>
          <a:srgbClr val="0B0506"/>
        </a:dk2>
        <a:lt2>
          <a:srgbClr val="FFFFFF"/>
        </a:lt2>
        <a:accent1>
          <a:srgbClr val="3366CC"/>
        </a:accent1>
        <a:accent2>
          <a:srgbClr val="3333CC"/>
        </a:accent2>
        <a:accent3>
          <a:srgbClr val="AAAAAA"/>
        </a:accent3>
        <a:accent4>
          <a:srgbClr val="AEAEDA"/>
        </a:accent4>
        <a:accent5>
          <a:srgbClr val="ADB8E2"/>
        </a:accent5>
        <a:accent6>
          <a:srgbClr val="2D2DB9"/>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3">
        <a:dk1>
          <a:srgbClr val="333333"/>
        </a:dk1>
        <a:lt1>
          <a:srgbClr val="FFFFFF"/>
        </a:lt1>
        <a:dk2>
          <a:srgbClr val="221013"/>
        </a:dk2>
        <a:lt2>
          <a:srgbClr val="FFFFFF"/>
        </a:lt2>
        <a:accent1>
          <a:srgbClr val="CC3300"/>
        </a:accent1>
        <a:accent2>
          <a:srgbClr val="CC9900"/>
        </a:accent2>
        <a:accent3>
          <a:srgbClr val="ABAAAA"/>
        </a:accent3>
        <a:accent4>
          <a:srgbClr val="DADADA"/>
        </a:accent4>
        <a:accent5>
          <a:srgbClr val="E2ADAA"/>
        </a:accent5>
        <a:accent6>
          <a:srgbClr val="B98A00"/>
        </a:accent6>
        <a:hlink>
          <a:srgbClr val="808080"/>
        </a:hlink>
        <a:folHlink>
          <a:srgbClr val="666633"/>
        </a:folHlink>
      </a:clrScheme>
      <a:clrMap bg1="dk2" tx1="lt1" bg2="dk1" tx2="lt2" accent1="accent1" accent2="accent2" accent3="accent3" accent4="accent4" accent5="accent5" accent6="accent6" hlink="hlink" folHlink="folHlink"/>
    </a:extraClrScheme>
    <a:extraClrScheme>
      <a:clrScheme name="Edge 4">
        <a:dk1>
          <a:srgbClr val="11054B"/>
        </a:dk1>
        <a:lt1>
          <a:srgbClr val="FFFFFF"/>
        </a:lt1>
        <a:dk2>
          <a:srgbClr val="0000CC"/>
        </a:dk2>
        <a:lt2>
          <a:srgbClr val="FFFFFF"/>
        </a:lt2>
        <a:accent1>
          <a:srgbClr val="FF6600"/>
        </a:accent1>
        <a:accent2>
          <a:srgbClr val="FF3300"/>
        </a:accent2>
        <a:accent3>
          <a:srgbClr val="AAAAE2"/>
        </a:accent3>
        <a:accent4>
          <a:srgbClr val="DADADA"/>
        </a:accent4>
        <a:accent5>
          <a:srgbClr val="FFB8AA"/>
        </a:accent5>
        <a:accent6>
          <a:srgbClr val="E72D00"/>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Edge 5">
        <a:dk1>
          <a:srgbClr val="9B8D65"/>
        </a:dk1>
        <a:lt1>
          <a:srgbClr val="F8F8F8"/>
        </a:lt1>
        <a:dk2>
          <a:srgbClr val="002600"/>
        </a:dk2>
        <a:lt2>
          <a:srgbClr val="FAFACC"/>
        </a:lt2>
        <a:accent1>
          <a:srgbClr val="CC9933"/>
        </a:accent1>
        <a:accent2>
          <a:srgbClr val="8F9967"/>
        </a:accent2>
        <a:accent3>
          <a:srgbClr val="AAACAA"/>
        </a:accent3>
        <a:accent4>
          <a:srgbClr val="D4D4D4"/>
        </a:accent4>
        <a:accent5>
          <a:srgbClr val="E2CAAD"/>
        </a:accent5>
        <a:accent6>
          <a:srgbClr val="818A5D"/>
        </a:accent6>
        <a:hlink>
          <a:srgbClr val="336600"/>
        </a:hlink>
        <a:folHlink>
          <a:srgbClr val="808000"/>
        </a:folHlink>
      </a:clrScheme>
      <a:clrMap bg1="dk2" tx1="lt1" bg2="dk1" tx2="lt2" accent1="accent1" accent2="accent2" accent3="accent3" accent4="accent4" accent5="accent5" accent6="accent6" hlink="hlink" folHlink="folHlink"/>
    </a:extraClrScheme>
    <a:extraClrScheme>
      <a:clrScheme name="Edge 6">
        <a:dk1>
          <a:srgbClr val="333333"/>
        </a:dk1>
        <a:lt1>
          <a:srgbClr val="FFFFFF"/>
        </a:lt1>
        <a:dk2>
          <a:srgbClr val="006699"/>
        </a:dk2>
        <a:lt2>
          <a:srgbClr val="FFFFFF"/>
        </a:lt2>
        <a:accent1>
          <a:srgbClr val="CC9900"/>
        </a:accent1>
        <a:accent2>
          <a:srgbClr val="FF9900"/>
        </a:accent2>
        <a:accent3>
          <a:srgbClr val="AAB8CA"/>
        </a:accent3>
        <a:accent4>
          <a:srgbClr val="DADADA"/>
        </a:accent4>
        <a:accent5>
          <a:srgbClr val="E2CAAA"/>
        </a:accent5>
        <a:accent6>
          <a:srgbClr val="E78A00"/>
        </a:accent6>
        <a:hlink>
          <a:srgbClr val="FFCC00"/>
        </a:hlink>
        <a:folHlink>
          <a:srgbClr val="706F37"/>
        </a:folHlink>
      </a:clrScheme>
      <a:clrMap bg1="dk2" tx1="lt1" bg2="dk1" tx2="lt2" accent1="accent1" accent2="accent2" accent3="accent3" accent4="accent4" accent5="accent5" accent6="accent6" hlink="hlink" folHlink="folHlink"/>
    </a:extraClrScheme>
    <a:extraClrScheme>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clrMap bg1="lt1" tx1="dk1" bg2="lt2" tx2="dk2" accent1="accent1" accent2="accent2" accent3="accent3" accent4="accent4" accent5="accent5" accent6="accent6" hlink="hlink" folHlink="folHlink"/>
    </a:extraClrScheme>
    <a:extraClrScheme>
      <a:clrScheme name="Edge 8">
        <a:dk1>
          <a:srgbClr val="000000"/>
        </a:dk1>
        <a:lt1>
          <a:srgbClr val="FFFFFF"/>
        </a:lt1>
        <a:dk2>
          <a:srgbClr val="CC0000"/>
        </a:dk2>
        <a:lt2>
          <a:srgbClr val="666699"/>
        </a:lt2>
        <a:accent1>
          <a:srgbClr val="808080"/>
        </a:accent1>
        <a:accent2>
          <a:srgbClr val="999933"/>
        </a:accent2>
        <a:accent3>
          <a:srgbClr val="FFFFFF"/>
        </a:accent3>
        <a:accent4>
          <a:srgbClr val="000000"/>
        </a:accent4>
        <a:accent5>
          <a:srgbClr val="C0C0C0"/>
        </a:accent5>
        <a:accent6>
          <a:srgbClr val="8A8A2D"/>
        </a:accent6>
        <a:hlink>
          <a:srgbClr val="4C6D80"/>
        </a:hlink>
        <a:folHlink>
          <a:srgbClr val="B2B2B2"/>
        </a:folHlink>
      </a:clrScheme>
      <a:clrMap bg1="lt1" tx1="dk1" bg2="lt2" tx2="dk2" accent1="accent1" accent2="accent2" accent3="accent3" accent4="accent4" accent5="accent5" accent6="accent6" hlink="hlink" folHlink="folHlink"/>
    </a:extraClrScheme>
    <a:extraClrScheme>
      <a:clrScheme name="Edge 9">
        <a:dk1>
          <a:srgbClr val="000000"/>
        </a:dk1>
        <a:lt1>
          <a:srgbClr val="FFFFFF"/>
        </a:lt1>
        <a:dk2>
          <a:srgbClr val="003399"/>
        </a:dk2>
        <a:lt2>
          <a:srgbClr val="666699"/>
        </a:lt2>
        <a:accent1>
          <a:srgbClr val="009999"/>
        </a:accent1>
        <a:accent2>
          <a:srgbClr val="4C6D4E"/>
        </a:accent2>
        <a:accent3>
          <a:srgbClr val="FFFFFF"/>
        </a:accent3>
        <a:accent4>
          <a:srgbClr val="000000"/>
        </a:accent4>
        <a:accent5>
          <a:srgbClr val="AACACA"/>
        </a:accent5>
        <a:accent6>
          <a:srgbClr val="446246"/>
        </a:accent6>
        <a:hlink>
          <a:srgbClr val="4C6D80"/>
        </a:hlink>
        <a:folHlink>
          <a:srgbClr val="B2B2B2"/>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197469</TotalTime>
  <Words>6905</Words>
  <Application>Microsoft Macintosh PowerPoint</Application>
  <PresentationFormat>On-screen Show (4:3)</PresentationFormat>
  <Paragraphs>860</Paragraphs>
  <Slides>46</Slides>
  <Notes>44</Notes>
  <HiddenSlides>0</HiddenSlides>
  <MMClips>0</MMClips>
  <ScaleCrop>false</ScaleCrop>
  <HeadingPairs>
    <vt:vector size="6" baseType="variant">
      <vt:variant>
        <vt:lpstr>Fonts Used</vt:lpstr>
      </vt:variant>
      <vt:variant>
        <vt:i4>12</vt:i4>
      </vt:variant>
      <vt:variant>
        <vt:lpstr>Theme</vt:lpstr>
      </vt:variant>
      <vt:variant>
        <vt:i4>46</vt:i4>
      </vt:variant>
      <vt:variant>
        <vt:lpstr>Slide Titles</vt:lpstr>
      </vt:variant>
      <vt:variant>
        <vt:i4>46</vt:i4>
      </vt:variant>
    </vt:vector>
  </HeadingPairs>
  <TitlesOfParts>
    <vt:vector size="104" baseType="lpstr">
      <vt:lpstr>ＭＳ Ｐゴシック</vt:lpstr>
      <vt:lpstr>Arial</vt:lpstr>
      <vt:lpstr>Calibri</vt:lpstr>
      <vt:lpstr>Calibri Light</vt:lpstr>
      <vt:lpstr>Cambria</vt:lpstr>
      <vt:lpstr>Garamond</vt:lpstr>
      <vt:lpstr>LinLibertineT</vt:lpstr>
      <vt:lpstr>LinLibertineTI</vt:lpstr>
      <vt:lpstr>나눔고딕</vt:lpstr>
      <vt:lpstr>Tahoma</vt:lpstr>
      <vt:lpstr>Times New Roman</vt:lpstr>
      <vt:lpstr>Wingdings</vt:lpstr>
      <vt:lpstr>Edge</vt:lpstr>
      <vt:lpstr>1_Edge</vt:lpstr>
      <vt:lpstr>3_Edge</vt:lpstr>
      <vt:lpstr>4_Edge</vt:lpstr>
      <vt:lpstr>6_Edge</vt:lpstr>
      <vt:lpstr>8_Edge</vt:lpstr>
      <vt:lpstr>2_Office Theme</vt:lpstr>
      <vt:lpstr>9_Edge</vt:lpstr>
      <vt:lpstr>17_Edge</vt:lpstr>
      <vt:lpstr>13_Edge</vt:lpstr>
      <vt:lpstr>23_Edge</vt:lpstr>
      <vt:lpstr>35_Edge</vt:lpstr>
      <vt:lpstr>39_Edge</vt:lpstr>
      <vt:lpstr>49_Edge</vt:lpstr>
      <vt:lpstr>56_Edge</vt:lpstr>
      <vt:lpstr>57_Edge</vt:lpstr>
      <vt:lpstr>58_Edge</vt:lpstr>
      <vt:lpstr>59_Edge</vt:lpstr>
      <vt:lpstr>64_Edge</vt:lpstr>
      <vt:lpstr>85_Edge</vt:lpstr>
      <vt:lpstr>90_Edge</vt:lpstr>
      <vt:lpstr>91_Edge</vt:lpstr>
      <vt:lpstr>95_Edge</vt:lpstr>
      <vt:lpstr>1_Metropolitan_bullet</vt:lpstr>
      <vt:lpstr>98_Edge</vt:lpstr>
      <vt:lpstr>1_Office 테마</vt:lpstr>
      <vt:lpstr>136_Edge</vt:lpstr>
      <vt:lpstr>144_Edge</vt:lpstr>
      <vt:lpstr>148_Edge</vt:lpstr>
      <vt:lpstr>3_Metropolitan_bullet</vt:lpstr>
      <vt:lpstr>151_Edge</vt:lpstr>
      <vt:lpstr>152_Edge</vt:lpstr>
      <vt:lpstr>154_Edge</vt:lpstr>
      <vt:lpstr>156_Edge</vt:lpstr>
      <vt:lpstr>159_Edge</vt:lpstr>
      <vt:lpstr>safari</vt:lpstr>
      <vt:lpstr>5_Edge</vt:lpstr>
      <vt:lpstr>7_Edge</vt:lpstr>
      <vt:lpstr>Metropolitan_bullet</vt:lpstr>
      <vt:lpstr>99_Edge</vt:lpstr>
      <vt:lpstr>3_Office Theme</vt:lpstr>
      <vt:lpstr>11_Edge</vt:lpstr>
      <vt:lpstr>100_Edge</vt:lpstr>
      <vt:lpstr>5_Office Theme</vt:lpstr>
      <vt:lpstr>44_Edge</vt:lpstr>
      <vt:lpstr>18_Edge</vt:lpstr>
      <vt:lpstr> Computer Architecture Lecture 5b: RowHammer in 2020: Revisiting RowHammer</vt:lpstr>
      <vt:lpstr>Revisiting RowHammer</vt:lpstr>
      <vt:lpstr>RowHammer in 2020 (I)</vt:lpstr>
      <vt:lpstr>Revisiting RowHammer   An Experimental Analysis of Modern Devices and Mitigation Techniques</vt:lpstr>
      <vt:lpstr>Executive Summary</vt:lpstr>
      <vt:lpstr>Motivation</vt:lpstr>
      <vt:lpstr>Goal</vt:lpstr>
      <vt:lpstr>DRAM Testing Infrastructures</vt:lpstr>
      <vt:lpstr>DRAM Chips Tested</vt:lpstr>
      <vt:lpstr>Effective RowHammer Characterization </vt:lpstr>
      <vt:lpstr>Testing Methodology</vt:lpstr>
      <vt:lpstr>Testing Methodology</vt:lpstr>
      <vt:lpstr>Key Takeaways from 1580 Chips</vt:lpstr>
      <vt:lpstr>1. RowHammer Vulnerability</vt:lpstr>
      <vt:lpstr>2. Data Pattern Dependence</vt:lpstr>
      <vt:lpstr>3. Hammer Count (HC) Effects</vt:lpstr>
      <vt:lpstr>3. Hammer Count (HC) Effects</vt:lpstr>
      <vt:lpstr>4. Spatial Effects: Row Distance</vt:lpstr>
      <vt:lpstr>4. Spatial Effects: Row Distance</vt:lpstr>
      <vt:lpstr>4. Spatial Effects: Row Distance</vt:lpstr>
      <vt:lpstr>4. Spatial Distribution of Bit Flips</vt:lpstr>
      <vt:lpstr>4. Spatial Distribution of Bit Flips</vt:lpstr>
      <vt:lpstr>5. First RowHammer Bit Flips per Chip</vt:lpstr>
      <vt:lpstr>5. First RowHammer Bit Flips per Chip</vt:lpstr>
      <vt:lpstr>5. First RowHammer Bit Flips per Chip</vt:lpstr>
      <vt:lpstr>5. First RowHammer Bit Flips per Chip</vt:lpstr>
      <vt:lpstr>Key Takeaways from 1580 Chips</vt:lpstr>
      <vt:lpstr>Evaluation Methodology</vt:lpstr>
      <vt:lpstr>Evaluation Methodology</vt:lpstr>
      <vt:lpstr>Mitigation Mech. Eval. (Increased Refresh)</vt:lpstr>
      <vt:lpstr>Mitigation Mechanism Evaluation (PARA) </vt:lpstr>
      <vt:lpstr>Mitigation Mechanism Evaluation (ProHIT)</vt:lpstr>
      <vt:lpstr>Mitigation Mechanism Evaluation (MRLoc)</vt:lpstr>
      <vt:lpstr>Mitigation Mechanism Evaluation (TWiCe)</vt:lpstr>
      <vt:lpstr>Mitigation Mechanism Evaluation (Ideal)</vt:lpstr>
      <vt:lpstr>Mitigation Mechanism Evaluation</vt:lpstr>
      <vt:lpstr>Mitigation Mechanism Evaluation</vt:lpstr>
      <vt:lpstr>Mitigation Mechanism Evaluation</vt:lpstr>
      <vt:lpstr>Key Takeaways from Mitigation Mechanisms</vt:lpstr>
      <vt:lpstr>Additional Details in the Paper </vt:lpstr>
      <vt:lpstr>RowHammer Solutions Going Forward</vt:lpstr>
      <vt:lpstr>Conclusion</vt:lpstr>
      <vt:lpstr>PowerPoint Presentation</vt:lpstr>
      <vt:lpstr>Revisiting RowHammer in 2020 (I)</vt:lpstr>
      <vt:lpstr>Future Memory Reliability/Security Challenges</vt:lpstr>
      <vt:lpstr> Computer Architecture Lecture 5a: RowHammer in 2020: Revisiting RowHammer</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ATLAS: A Scalable and High-Performance Scheduling Algorithm for Multiple Memory Controllers</dc:title>
  <dc:creator>yoongu</dc:creator>
  <cp:lastModifiedBy>Microsoft Office User</cp:lastModifiedBy>
  <cp:revision>2799</cp:revision>
  <cp:lastPrinted>2017-12-05T03:30:35Z</cp:lastPrinted>
  <dcterms:created xsi:type="dcterms:W3CDTF">2010-10-08T20:41:54Z</dcterms:created>
  <dcterms:modified xsi:type="dcterms:W3CDTF">2020-10-01T16:40:48Z</dcterms:modified>
</cp:coreProperties>
</file>